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2" r:id="rId4"/>
  </p:sldMasterIdLst>
  <p:notesMasterIdLst>
    <p:notesMasterId r:id="rId15"/>
  </p:notesMasterIdLst>
  <p:sldIdLst>
    <p:sldId id="26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563C1"/>
    <a:srgbClr val="6AA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334D-F27C-41B6-BF39-C3BB392F3B6E}" v="588" dt="2024-12-13T10:07:09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87655" autoAdjust="0"/>
  </p:normalViewPr>
  <p:slideViewPr>
    <p:cSldViewPr snapToGrid="0">
      <p:cViewPr varScale="1">
        <p:scale>
          <a:sx n="106" d="100"/>
          <a:sy n="106" d="100"/>
        </p:scale>
        <p:origin x="11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Delaere" userId="e0957e82-727c-46e8-ab36-4800600336b1" providerId="ADAL" clId="{D02F334D-F27C-41B6-BF39-C3BB392F3B6E}"/>
    <pc:docChg chg="undo redo custSel addSld delSld modSld sldOrd modMainMaster addSection delSection modSection">
      <pc:chgData name="Lynn Delaere" userId="e0957e82-727c-46e8-ab36-4800600336b1" providerId="ADAL" clId="{D02F334D-F27C-41B6-BF39-C3BB392F3B6E}" dt="2024-12-17T18:36:10.508" v="7388" actId="20577"/>
      <pc:docMkLst>
        <pc:docMk/>
      </pc:docMkLst>
      <pc:sldChg chg="addSp delSp modSp del mod setBg addAnim setClrOvrMap delDesignElem">
        <pc:chgData name="Lynn Delaere" userId="e0957e82-727c-46e8-ab36-4800600336b1" providerId="ADAL" clId="{D02F334D-F27C-41B6-BF39-C3BB392F3B6E}" dt="2024-12-13T08:08:31.420" v="1362" actId="47"/>
        <pc:sldMkLst>
          <pc:docMk/>
          <pc:sldMk cId="2710940697" sldId="256"/>
        </pc:sldMkLst>
      </pc:sldChg>
      <pc:sldChg chg="addSp delSp modSp mod modNotesTx">
        <pc:chgData name="Lynn Delaere" userId="e0957e82-727c-46e8-ab36-4800600336b1" providerId="ADAL" clId="{D02F334D-F27C-41B6-BF39-C3BB392F3B6E}" dt="2024-12-13T10:07:09.087" v="6459"/>
        <pc:sldMkLst>
          <pc:docMk/>
          <pc:sldMk cId="3280863555" sldId="260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" creationId="{7907EEE7-CC3D-C39D-C449-9B1715B4D283}"/>
          </ac:spMkLst>
        </pc:spChg>
        <pc:spChg chg="add mod">
          <ac:chgData name="Lynn Delaere" userId="e0957e82-727c-46e8-ab36-4800600336b1" providerId="ADAL" clId="{D02F334D-F27C-41B6-BF39-C3BB392F3B6E}" dt="2024-12-13T07:44:47.746" v="1008" actId="1076"/>
          <ac:spMkLst>
            <pc:docMk/>
            <pc:sldMk cId="3280863555" sldId="260"/>
            <ac:spMk id="9" creationId="{0582C1FD-5990-6500-2A72-2A4D54BE2FB1}"/>
          </ac:spMkLst>
        </pc:spChg>
        <pc:spChg chg="add mod">
          <ac:chgData name="Lynn Delaere" userId="e0957e82-727c-46e8-ab36-4800600336b1" providerId="ADAL" clId="{D02F334D-F27C-41B6-BF39-C3BB392F3B6E}" dt="2024-12-13T07:44:34.061" v="1007" actId="1076"/>
          <ac:spMkLst>
            <pc:docMk/>
            <pc:sldMk cId="3280863555" sldId="260"/>
            <ac:spMk id="11" creationId="{9A75431F-1EEA-D1AC-7B58-7D4452AFA4E6}"/>
          </ac:spMkLst>
        </pc:spChg>
        <pc:spChg chg="add del mod">
          <ac:chgData name="Lynn Delaere" userId="e0957e82-727c-46e8-ab36-4800600336b1" providerId="ADAL" clId="{D02F334D-F27C-41B6-BF39-C3BB392F3B6E}" dt="2024-12-13T07:47:06.541" v="1022"/>
          <ac:spMkLst>
            <pc:docMk/>
            <pc:sldMk cId="3280863555" sldId="260"/>
            <ac:spMk id="12" creationId="{49060662-1071-9792-8824-0C1D7528A443}"/>
          </ac:spMkLst>
        </pc:spChg>
        <pc:spChg chg="add mod">
          <ac:chgData name="Lynn Delaere" userId="e0957e82-727c-46e8-ab36-4800600336b1" providerId="ADAL" clId="{D02F334D-F27C-41B6-BF39-C3BB392F3B6E}" dt="2024-12-13T08:05:43.524" v="1311"/>
          <ac:spMkLst>
            <pc:docMk/>
            <pc:sldMk cId="3280863555" sldId="260"/>
            <ac:spMk id="13" creationId="{B2137EC0-FD21-7ED8-A00F-773DE63FC23C}"/>
          </ac:spMkLst>
        </pc:spChg>
        <pc:spChg chg="add mod">
          <ac:chgData name="Lynn Delaere" userId="e0957e82-727c-46e8-ab36-4800600336b1" providerId="ADAL" clId="{D02F334D-F27C-41B6-BF39-C3BB392F3B6E}" dt="2024-12-13T08:04:13.163" v="1309"/>
          <ac:spMkLst>
            <pc:docMk/>
            <pc:sldMk cId="3280863555" sldId="260"/>
            <ac:spMk id="14" creationId="{9327D10C-FD48-D7CA-83B1-736C62324089}"/>
          </ac:spMkLst>
        </pc:spChg>
        <pc:spChg chg="add mod">
          <ac:chgData name="Lynn Delaere" userId="e0957e82-727c-46e8-ab36-4800600336b1" providerId="ADAL" clId="{D02F334D-F27C-41B6-BF39-C3BB392F3B6E}" dt="2024-12-13T08:03:50.996" v="1307"/>
          <ac:spMkLst>
            <pc:docMk/>
            <pc:sldMk cId="3280863555" sldId="260"/>
            <ac:spMk id="15" creationId="{E64F27E0-9EBB-E6AC-9368-DAE69D2A9B0A}"/>
          </ac:spMkLst>
        </pc:spChg>
        <pc:spChg chg="add mod">
          <ac:chgData name="Lynn Delaere" userId="e0957e82-727c-46e8-ab36-4800600336b1" providerId="ADAL" clId="{D02F334D-F27C-41B6-BF39-C3BB392F3B6E}" dt="2024-12-13T08:01:32.176" v="1303" actId="1076"/>
          <ac:spMkLst>
            <pc:docMk/>
            <pc:sldMk cId="3280863555" sldId="260"/>
            <ac:spMk id="18" creationId="{BDC5F472-F59F-3280-0FED-704F2CCD4591}"/>
          </ac:spMkLst>
        </pc:spChg>
        <pc:spChg chg="add mod">
          <ac:chgData name="Lynn Delaere" userId="e0957e82-727c-46e8-ab36-4800600336b1" providerId="ADAL" clId="{D02F334D-F27C-41B6-BF39-C3BB392F3B6E}" dt="2024-12-13T08:01:48.218" v="1305" actId="1076"/>
          <ac:spMkLst>
            <pc:docMk/>
            <pc:sldMk cId="3280863555" sldId="260"/>
            <ac:spMk id="19" creationId="{A83A1E98-61DF-3650-8812-DA009A62870F}"/>
          </ac:spMkLst>
        </pc:spChg>
        <pc:spChg chg="add mod">
          <ac:chgData name="Lynn Delaere" userId="e0957e82-727c-46e8-ab36-4800600336b1" providerId="ADAL" clId="{D02F334D-F27C-41B6-BF39-C3BB392F3B6E}" dt="2024-12-13T08:01:36.317" v="1304" actId="1076"/>
          <ac:spMkLst>
            <pc:docMk/>
            <pc:sldMk cId="3280863555" sldId="260"/>
            <ac:spMk id="22" creationId="{881CCD44-2078-2604-F0BC-BA1D0B0D79B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280863555" sldId="260"/>
            <ac:spMk id="23" creationId="{7E8E5563-FAA5-1DB2-3A29-0A4537E2E9E9}"/>
          </ac:spMkLst>
        </pc:spChg>
        <pc:graphicFrameChg chg="add mod">
          <ac:chgData name="Lynn Delaere" userId="e0957e82-727c-46e8-ab36-4800600336b1" providerId="ADAL" clId="{D02F334D-F27C-41B6-BF39-C3BB392F3B6E}" dt="2024-12-13T07:44:01.748" v="998" actId="478"/>
          <ac:graphicFrameMkLst>
            <pc:docMk/>
            <pc:sldMk cId="3280863555" sldId="260"/>
            <ac:graphicFrameMk id="5" creationId="{E7A4FB7F-EFF3-7443-BDA3-6753BCA7AAE2}"/>
          </ac:graphicFrameMkLst>
        </pc:graphicFrameChg>
        <pc:graphicFrameChg chg="add mod">
          <ac:chgData name="Lynn Delaere" userId="e0957e82-727c-46e8-ab36-4800600336b1" providerId="ADAL" clId="{D02F334D-F27C-41B6-BF39-C3BB392F3B6E}" dt="2024-12-13T07:58:17.503" v="1204"/>
          <ac:graphicFrameMkLst>
            <pc:docMk/>
            <pc:sldMk cId="3280863555" sldId="260"/>
            <ac:graphicFrameMk id="10" creationId="{D731F8B8-0E5F-E7B1-724C-313929261ADD}"/>
          </ac:graphicFrameMkLst>
        </pc:graphicFrame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77332470" sldId="261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" creationId="{140B73A0-0591-B683-1A25-21E6DA8D4EDF}"/>
          </ac:spMkLst>
        </pc:spChg>
        <pc:spChg chg="add mod or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4" creationId="{98F07C59-A229-3D0F-6D4F-C539BBC7233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77332470" sldId="261"/>
            <ac:spMk id="22" creationId="{8C08E45E-5DBE-E0A3-5DEE-08FD36040022}"/>
          </ac:spMkLst>
        </pc:spChg>
        <pc:graphicFrameChg chg="add mod modGraphic">
          <ac:chgData name="Lynn Delaere" userId="e0957e82-727c-46e8-ab36-4800600336b1" providerId="ADAL" clId="{D02F334D-F27C-41B6-BF39-C3BB392F3B6E}" dt="2024-12-13T08:12:07.790" v="1862"/>
          <ac:graphicFrameMkLst>
            <pc:docMk/>
            <pc:sldMk cId="3577332470" sldId="261"/>
            <ac:graphicFrameMk id="11" creationId="{86E505E0-6D4B-44AD-538C-A415A341F130}"/>
          </ac:graphicFrameMkLst>
        </pc:graphicFrameChg>
      </pc:sldChg>
      <pc:sldChg chg="addSp delSp modSp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594773712" sldId="262"/>
        </pc:sldMkLst>
        <pc:spChg chg="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2" creationId="{0FB5ACFB-5CA2-9967-5886-6F8182108EF8}"/>
          </ac:spMkLst>
        </pc:spChg>
        <pc:spChg chg="add mod ord">
          <ac:chgData name="Lynn Delaere" userId="e0957e82-727c-46e8-ab36-4800600336b1" providerId="ADAL" clId="{D02F334D-F27C-41B6-BF39-C3BB392F3B6E}" dt="2024-12-13T08:30:16.401" v="2258" actId="26606"/>
          <ac:spMkLst>
            <pc:docMk/>
            <pc:sldMk cId="3594773712" sldId="262"/>
            <ac:spMk id="4" creationId="{E4C36607-CF9E-C988-E7AA-2B2086F260E2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3594773712" sldId="262"/>
            <ac:spMk id="7" creationId="{DC4B8129-D7DD-D652-EFF1-188814A450B8}"/>
          </ac:spMkLst>
        </pc:spChg>
        <pc:picChg chg="add mod ord modCrop">
          <ac:chgData name="Lynn Delaere" userId="e0957e82-727c-46e8-ab36-4800600336b1" providerId="ADAL" clId="{D02F334D-F27C-41B6-BF39-C3BB392F3B6E}" dt="2024-12-13T08:30:16.401" v="2258" actId="26606"/>
          <ac:picMkLst>
            <pc:docMk/>
            <pc:sldMk cId="3594773712" sldId="262"/>
            <ac:picMk id="6" creationId="{92CC7A77-0F33-0CB8-491B-A4BA4D0A217B}"/>
          </ac:picMkLst>
        </pc:picChg>
      </pc:sldChg>
      <pc:sldChg chg="modSp add del mod">
        <pc:chgData name="Lynn Delaere" userId="e0957e82-727c-46e8-ab36-4800600336b1" providerId="ADAL" clId="{D02F334D-F27C-41B6-BF39-C3BB392F3B6E}" dt="2024-12-14T13:04:53.560" v="7231" actId="108"/>
        <pc:sldMkLst>
          <pc:docMk/>
          <pc:sldMk cId="504085337" sldId="263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2" creationId="{5E26770C-07D4-148C-366A-261F616A481D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504085337" sldId="263"/>
            <ac:spMk id="3" creationId="{E28FB6C0-0F1C-2E34-AC07-0CAF86CB196E}"/>
          </ac:spMkLst>
        </pc:spChg>
        <pc:spChg chg="mod">
          <ac:chgData name="Lynn Delaere" userId="e0957e82-727c-46e8-ab36-4800600336b1" providerId="ADAL" clId="{D02F334D-F27C-41B6-BF39-C3BB392F3B6E}" dt="2024-12-14T13:04:53.560" v="7231" actId="108"/>
          <ac:spMkLst>
            <pc:docMk/>
            <pc:sldMk cId="504085337" sldId="263"/>
            <ac:spMk id="7" creationId="{4763BD01-081A-5B4D-59C3-520ECF8CCE00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2427782699" sldId="264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2" creationId="{F95FCE9D-C50E-516E-9037-0B28E6A7ABB3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2427782699" sldId="264"/>
            <ac:spMk id="4" creationId="{A26DC8F7-3CA9-B560-3157-666623947BDB}"/>
          </ac:spMkLst>
        </pc:spChg>
      </pc:sldChg>
      <pc:sldChg chg="modSp add del">
        <pc:chgData name="Lynn Delaere" userId="e0957e82-727c-46e8-ab36-4800600336b1" providerId="ADAL" clId="{D02F334D-F27C-41B6-BF39-C3BB392F3B6E}" dt="2024-12-13T10:07:09.087" v="6459"/>
        <pc:sldMkLst>
          <pc:docMk/>
          <pc:sldMk cId="708287354" sldId="265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2" creationId="{3DF845E0-4A59-3DB8-7F5E-19406F319C05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3" creationId="{EC9FD41B-AB6A-07B8-DD2E-3CF9F7F16599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708287354" sldId="265"/>
            <ac:spMk id="4" creationId="{E881751E-62C5-274C-3D2D-4F48C2C7AD5F}"/>
          </ac:spMkLst>
        </pc:spChg>
      </pc:sldChg>
      <pc:sldChg chg="modSp add del mod modNotesTx">
        <pc:chgData name="Lynn Delaere" userId="e0957e82-727c-46e8-ab36-4800600336b1" providerId="ADAL" clId="{D02F334D-F27C-41B6-BF39-C3BB392F3B6E}" dt="2024-12-17T18:36:10.508" v="7388" actId="20577"/>
        <pc:sldMkLst>
          <pc:docMk/>
          <pc:sldMk cId="135995110" sldId="267"/>
        </pc:sldMkLst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2" creationId="{E8A6E018-0C91-EE2C-26D5-BEA0B0623A58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3" creationId="{4D59C86B-6E6B-377C-6F6F-75C722F52CB0}"/>
          </ac:spMkLst>
        </pc:spChg>
        <pc:spChg chg="mod">
          <ac:chgData name="Lynn Delaere" userId="e0957e82-727c-46e8-ab36-4800600336b1" providerId="ADAL" clId="{D02F334D-F27C-41B6-BF39-C3BB392F3B6E}" dt="2024-12-13T10:07:09.087" v="6459"/>
          <ac:spMkLst>
            <pc:docMk/>
            <pc:sldMk cId="135995110" sldId="267"/>
            <ac:spMk id="4" creationId="{DB99FABA-92DD-45E9-85B3-C142B096F0B1}"/>
          </ac:spMkLst>
        </pc:spChg>
      </pc:sldChg>
      <pc:sldChg chg="addSp delSp modSp add del mod setBg modClrScheme addAnim delAnim modAnim delDesignElem chgLayout modNotesTx">
        <pc:chgData name="Lynn Delaere" userId="e0957e82-727c-46e8-ab36-4800600336b1" providerId="ADAL" clId="{D02F334D-F27C-41B6-BF39-C3BB392F3B6E}" dt="2024-12-17T18:35:38.839" v="7331" actId="20577"/>
        <pc:sldMkLst>
          <pc:docMk/>
          <pc:sldMk cId="4206029404" sldId="268"/>
        </pc:sldMkLst>
        <pc:spChg chg="mod ord">
          <ac:chgData name="Lynn Delaere" userId="e0957e82-727c-46e8-ab36-4800600336b1" providerId="ADAL" clId="{D02F334D-F27C-41B6-BF39-C3BB392F3B6E}" dt="2024-12-13T09:59:01.145" v="5947" actId="26606"/>
          <ac:spMkLst>
            <pc:docMk/>
            <pc:sldMk cId="4206029404" sldId="268"/>
            <ac:spMk id="2" creationId="{4DA964D2-C70F-C03B-187F-FFFFF0521F03}"/>
          </ac:spMkLst>
        </pc:spChg>
        <pc:spChg chg="mod ord">
          <ac:chgData name="Lynn Delaere" userId="e0957e82-727c-46e8-ab36-4800600336b1" providerId="ADAL" clId="{D02F334D-F27C-41B6-BF39-C3BB392F3B6E}" dt="2024-12-17T18:35:07.385" v="7238" actId="20577"/>
          <ac:spMkLst>
            <pc:docMk/>
            <pc:sldMk cId="4206029404" sldId="268"/>
            <ac:spMk id="3" creationId="{6B9BDCED-5C24-899F-6FAF-65568BDE3B4E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4206029404" sldId="268"/>
            <ac:spMk id="4" creationId="{C1BEB3CF-BB38-9E7B-34D1-71F90D8364D6}"/>
          </ac:spMkLst>
        </pc:spChg>
        <pc:picChg chg="add mod ord modCrop">
          <ac:chgData name="Lynn Delaere" userId="e0957e82-727c-46e8-ab36-4800600336b1" providerId="ADAL" clId="{D02F334D-F27C-41B6-BF39-C3BB392F3B6E}" dt="2024-12-13T10:00:39.794" v="5996" actId="732"/>
          <ac:picMkLst>
            <pc:docMk/>
            <pc:sldMk cId="4206029404" sldId="268"/>
            <ac:picMk id="10" creationId="{E36ADC7F-E26F-A202-4DB8-F0BF3A6B7861}"/>
          </ac:picMkLst>
        </pc:picChg>
      </pc:sldChg>
      <pc:sldChg chg="addSp delSp modSp new mod ord setBg addAnim delDesignElem">
        <pc:chgData name="Lynn Delaere" userId="e0957e82-727c-46e8-ab36-4800600336b1" providerId="ADAL" clId="{D02F334D-F27C-41B6-BF39-C3BB392F3B6E}" dt="2024-12-13T10:15:42.294" v="7230" actId="14100"/>
        <pc:sldMkLst>
          <pc:docMk/>
          <pc:sldMk cId="1319553893" sldId="269"/>
        </pc:sldMkLst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2" creationId="{3724E59E-627A-754A-93DF-3B8C1D744B9E}"/>
          </ac:spMkLst>
        </pc:spChg>
        <pc:spChg chg="mod">
          <ac:chgData name="Lynn Delaere" userId="e0957e82-727c-46e8-ab36-4800600336b1" providerId="ADAL" clId="{D02F334D-F27C-41B6-BF39-C3BB392F3B6E}" dt="2024-12-13T08:08:45.154" v="1365" actId="26606"/>
          <ac:spMkLst>
            <pc:docMk/>
            <pc:sldMk cId="1319553893" sldId="269"/>
            <ac:spMk id="3" creationId="{11B0873D-98F2-46F5-2D9C-99255F4F06BD}"/>
          </ac:spMkLst>
        </pc:spChg>
        <pc:cxnChg chg="add mod">
          <ac:chgData name="Lynn Delaere" userId="e0957e82-727c-46e8-ab36-4800600336b1" providerId="ADAL" clId="{D02F334D-F27C-41B6-BF39-C3BB392F3B6E}" dt="2024-12-13T10:15:42.294" v="7230" actId="14100"/>
          <ac:cxnSpMkLst>
            <pc:docMk/>
            <pc:sldMk cId="1319553893" sldId="269"/>
            <ac:cxnSpMk id="20" creationId="{9CA45840-0F47-61F6-6AA9-2AB18329953D}"/>
          </ac:cxnSpMkLst>
        </pc:cxnChg>
      </pc:sldChg>
      <pc:sldChg chg="new del">
        <pc:chgData name="Lynn Delaere" userId="e0957e82-727c-46e8-ab36-4800600336b1" providerId="ADAL" clId="{D02F334D-F27C-41B6-BF39-C3BB392F3B6E}" dt="2024-12-13T07:08:01.050" v="315" actId="680"/>
        <pc:sldMkLst>
          <pc:docMk/>
          <pc:sldMk cId="1689538837" sldId="269"/>
        </pc:sldMkLst>
      </pc:sldChg>
      <pc:sldChg chg="addSp delSp modSp new add del mod setBg modClrScheme chgLayout modNotesTx">
        <pc:chgData name="Lynn Delaere" userId="e0957e82-727c-46e8-ab36-4800600336b1" providerId="ADAL" clId="{D02F334D-F27C-41B6-BF39-C3BB392F3B6E}" dt="2024-12-13T10:07:09.087" v="6459"/>
        <pc:sldMkLst>
          <pc:docMk/>
          <pc:sldMk cId="3150493155" sldId="270"/>
        </pc:sldMkLst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2" creationId="{5EB6D1B3-461C-83B2-65F9-4E441153FA2A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3" creationId="{05909939-D208-9237-0B7F-042F94749A06}"/>
          </ac:spMkLst>
        </pc:spChg>
        <pc:spChg chg="mod ord">
          <ac:chgData name="Lynn Delaere" userId="e0957e82-727c-46e8-ab36-4800600336b1" providerId="ADAL" clId="{D02F334D-F27C-41B6-BF39-C3BB392F3B6E}" dt="2024-12-13T10:07:09.087" v="6459"/>
          <ac:spMkLst>
            <pc:docMk/>
            <pc:sldMk cId="3150493155" sldId="270"/>
            <ac:spMk id="7" creationId="{B5F292F5-0B33-8222-00AD-0900B204DBBE}"/>
          </ac:spMkLst>
        </pc:spChg>
        <pc:picChg chg="add mod ord modCrop">
          <ac:chgData name="Lynn Delaere" userId="e0957e82-727c-46e8-ab36-4800600336b1" providerId="ADAL" clId="{D02F334D-F27C-41B6-BF39-C3BB392F3B6E}" dt="2024-12-13T09:14:40.972" v="5253" actId="1076"/>
          <ac:picMkLst>
            <pc:docMk/>
            <pc:sldMk cId="3150493155" sldId="270"/>
            <ac:picMk id="21" creationId="{B47FEC83-A15D-D79E-0E4F-8DEDD8BF4DBE}"/>
          </ac:picMkLst>
        </pc:picChg>
      </pc:sldChg>
      <pc:sldMasterChg chg="addSp">
        <pc:chgData name="Lynn Delaere" userId="e0957e82-727c-46e8-ab36-4800600336b1" providerId="ADAL" clId="{D02F334D-F27C-41B6-BF39-C3BB392F3B6E}" dt="2024-12-13T06:52:51.922" v="14"/>
        <pc:sldMasterMkLst>
          <pc:docMk/>
          <pc:sldMasterMk cId="1782643709" sldId="2147483657"/>
        </pc:sldMasterMkLst>
      </pc:sldMasterChg>
      <pc:sldMasterChg chg="addSp">
        <pc:chgData name="Lynn Delaere" userId="e0957e82-727c-46e8-ab36-4800600336b1" providerId="ADAL" clId="{D02F334D-F27C-41B6-BF39-C3BB392F3B6E}" dt="2024-12-13T06:46:54.369" v="0"/>
        <pc:sldMasterMkLst>
          <pc:docMk/>
          <pc:sldMasterMk cId="2541630219" sldId="2147483657"/>
        </pc:sldMasterMkLst>
      </pc:sldMasterChg>
      <pc:sldMasterChg chg="addSp">
        <pc:chgData name="Lynn Delaere" userId="e0957e82-727c-46e8-ab36-4800600336b1" providerId="ADAL" clId="{D02F334D-F27C-41B6-BF39-C3BB392F3B6E}" dt="2024-12-13T06:46:55.696" v="1"/>
        <pc:sldMasterMkLst>
          <pc:docMk/>
          <pc:sldMasterMk cId="3792523840" sldId="2147483669"/>
        </pc:sldMasterMkLst>
      </pc:sldMasterChg>
      <pc:sldMasterChg chg="addSp">
        <pc:chgData name="Lynn Delaere" userId="e0957e82-727c-46e8-ab36-4800600336b1" providerId="ADAL" clId="{D02F334D-F27C-41B6-BF39-C3BB392F3B6E}" dt="2024-12-13T07:01:26.257" v="157"/>
        <pc:sldMasterMkLst>
          <pc:docMk/>
          <pc:sldMasterMk cId="2902311508" sldId="2147483674"/>
        </pc:sldMasterMkLst>
      </pc:sldMasterChg>
      <pc:sldMasterChg chg="addSp">
        <pc:chgData name="Lynn Delaere" userId="e0957e82-727c-46e8-ab36-4800600336b1" providerId="ADAL" clId="{D02F334D-F27C-41B6-BF39-C3BB392F3B6E}" dt="2024-12-13T06:46:56.869" v="2"/>
        <pc:sldMasterMkLst>
          <pc:docMk/>
          <pc:sldMasterMk cId="3831768516" sldId="2147483681"/>
        </pc:sldMasterMkLst>
      </pc:sldMasterChg>
      <pc:sldMasterChg chg="addSp">
        <pc:chgData name="Lynn Delaere" userId="e0957e82-727c-46e8-ab36-4800600336b1" providerId="ADAL" clId="{D02F334D-F27C-41B6-BF39-C3BB392F3B6E}" dt="2024-12-13T07:01:40.596" v="160"/>
        <pc:sldMasterMkLst>
          <pc:docMk/>
          <pc:sldMasterMk cId="4090180961" sldId="2147483686"/>
        </pc:sldMasterMkLst>
      </pc:sldMasterChg>
      <pc:sldMasterChg chg="addSp">
        <pc:chgData name="Lynn Delaere" userId="e0957e82-727c-46e8-ab36-4800600336b1" providerId="ADAL" clId="{D02F334D-F27C-41B6-BF39-C3BB392F3B6E}" dt="2024-12-13T06:47:00.861" v="3"/>
        <pc:sldMasterMkLst>
          <pc:docMk/>
          <pc:sldMasterMk cId="314894420" sldId="2147483693"/>
        </pc:sldMasterMkLst>
      </pc:sldMasterChg>
      <pc:sldMasterChg chg="addSp">
        <pc:chgData name="Lynn Delaere" userId="e0957e82-727c-46e8-ab36-4800600336b1" providerId="ADAL" clId="{D02F334D-F27C-41B6-BF39-C3BB392F3B6E}" dt="2024-12-13T07:01:56.978" v="161"/>
        <pc:sldMasterMkLst>
          <pc:docMk/>
          <pc:sldMasterMk cId="2766977460" sldId="2147483698"/>
        </pc:sldMasterMkLst>
      </pc:sldMasterChg>
      <pc:sldMasterChg chg="addSp">
        <pc:chgData name="Lynn Delaere" userId="e0957e82-727c-46e8-ab36-4800600336b1" providerId="ADAL" clId="{D02F334D-F27C-41B6-BF39-C3BB392F3B6E}" dt="2024-12-13T06:47:04.919" v="4"/>
        <pc:sldMasterMkLst>
          <pc:docMk/>
          <pc:sldMasterMk cId="3261316845" sldId="2147483705"/>
        </pc:sldMasterMkLst>
      </pc:sldMasterChg>
      <pc:sldMasterChg chg="addSp">
        <pc:chgData name="Lynn Delaere" userId="e0957e82-727c-46e8-ab36-4800600336b1" providerId="ADAL" clId="{D02F334D-F27C-41B6-BF39-C3BB392F3B6E}" dt="2024-12-13T10:02:11.887" v="5999"/>
        <pc:sldMasterMkLst>
          <pc:docMk/>
          <pc:sldMasterMk cId="4087740149" sldId="2147483710"/>
        </pc:sldMasterMkLst>
      </pc:sldMasterChg>
      <pc:sldMasterChg chg="addSp">
        <pc:chgData name="Lynn Delaere" userId="e0957e82-727c-46e8-ab36-4800600336b1" providerId="ADAL" clId="{D02F334D-F27C-41B6-BF39-C3BB392F3B6E}" dt="2024-12-13T10:07:09.087" v="6459"/>
        <pc:sldMasterMkLst>
          <pc:docMk/>
          <pc:sldMasterMk cId="929191595" sldId="2147483722"/>
        </pc:sldMasterMkLst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7" creationId="{825B71EF-0D9C-C6A1-B691-0ED81340816A}"/>
          </ac:picMkLst>
        </pc:picChg>
        <pc:picChg chg="add">
          <ac:chgData name="Lynn Delaere" userId="e0957e82-727c-46e8-ab36-4800600336b1" providerId="ADAL" clId="{D02F334D-F27C-41B6-BF39-C3BB392F3B6E}" dt="2024-12-13T10:07:09.087" v="6459"/>
          <ac:picMkLst>
            <pc:docMk/>
            <pc:sldMasterMk cId="929191595" sldId="2147483722"/>
            <ac:picMk id="8" creationId="{F809AC05-9844-36B3-8F32-3E50CA1E5621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B8B8-5270-46AF-8B94-35A24A22D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862A3-FC5A-407C-BBD6-49782B892FC6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Opdracht</a:t>
          </a:r>
          <a:endParaRPr lang="en-US" dirty="0"/>
        </a:p>
      </dgm:t>
    </dgm:pt>
    <dgm:pt modelId="{7248F95D-FA50-4FED-A64A-610B69C09FD8}" type="parTrans" cxnId="{1FC3AF9D-24FC-4180-A2B8-5AC55A7B12D6}">
      <dgm:prSet/>
      <dgm:spPr/>
      <dgm:t>
        <a:bodyPr/>
        <a:lstStyle/>
        <a:p>
          <a:endParaRPr lang="en-US"/>
        </a:p>
      </dgm:t>
    </dgm:pt>
    <dgm:pt modelId="{2AF2F31E-1D9B-43AE-BB3E-B36C1E5764AB}" type="sibTrans" cxnId="{1FC3AF9D-24FC-4180-A2B8-5AC55A7B12D6}">
      <dgm:prSet/>
      <dgm:spPr/>
      <dgm:t>
        <a:bodyPr/>
        <a:lstStyle/>
        <a:p>
          <a:endParaRPr lang="en-US"/>
        </a:p>
      </dgm:t>
    </dgm:pt>
    <dgm:pt modelId="{33A8AF48-95F0-4CCA-A641-EC278184C26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/>
            <a:t>Dataset</a:t>
          </a:r>
          <a:endParaRPr lang="en-US"/>
        </a:p>
      </dgm:t>
    </dgm:pt>
    <dgm:pt modelId="{A5B1B1ED-6FDA-45F1-86F5-952D8FD83F22}" type="parTrans" cxnId="{07DB95CC-4559-4DA7-8A6D-ABE71088FE53}">
      <dgm:prSet/>
      <dgm:spPr/>
      <dgm:t>
        <a:bodyPr/>
        <a:lstStyle/>
        <a:p>
          <a:endParaRPr lang="en-US"/>
        </a:p>
      </dgm:t>
    </dgm:pt>
    <dgm:pt modelId="{FB59CD4E-F931-43A6-A7FF-B345E0C21CB2}" type="sibTrans" cxnId="{07DB95CC-4559-4DA7-8A6D-ABE71088FE53}">
      <dgm:prSet/>
      <dgm:spPr/>
      <dgm:t>
        <a:bodyPr/>
        <a:lstStyle/>
        <a:p>
          <a:endParaRPr lang="en-US"/>
        </a:p>
      </dgm:t>
    </dgm:pt>
    <dgm:pt modelId="{49708DC7-5929-4DC9-BB34-5D23174B8A8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Training</a:t>
          </a:r>
          <a:endParaRPr lang="en-US" dirty="0"/>
        </a:p>
      </dgm:t>
    </dgm:pt>
    <dgm:pt modelId="{B842A1CF-1450-4210-B2E3-F5F5CC8361DC}" type="parTrans" cxnId="{460E952E-97AC-4C53-B9BE-C996532AA904}">
      <dgm:prSet/>
      <dgm:spPr/>
      <dgm:t>
        <a:bodyPr/>
        <a:lstStyle/>
        <a:p>
          <a:endParaRPr lang="en-US"/>
        </a:p>
      </dgm:t>
    </dgm:pt>
    <dgm:pt modelId="{DF4A30ED-AEC4-4844-93BD-BBFED31024F1}" type="sibTrans" cxnId="{460E952E-97AC-4C53-B9BE-C996532AA904}">
      <dgm:prSet/>
      <dgm:spPr/>
      <dgm:t>
        <a:bodyPr/>
        <a:lstStyle/>
        <a:p>
          <a:endParaRPr lang="en-US"/>
        </a:p>
      </dgm:t>
    </dgm:pt>
    <dgm:pt modelId="{46D8A636-AF02-4BF1-965A-8DC1945D53BA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dirty="0"/>
            <a:t>Testen/evalueren</a:t>
          </a:r>
          <a:endParaRPr lang="en-US" dirty="0"/>
        </a:p>
      </dgm:t>
    </dgm:pt>
    <dgm:pt modelId="{ACA0C221-2A7A-4F30-A87E-9F9D2184D953}" type="parTrans" cxnId="{5F771AFB-8579-4A66-8074-14801FCD0156}">
      <dgm:prSet/>
      <dgm:spPr/>
      <dgm:t>
        <a:bodyPr/>
        <a:lstStyle/>
        <a:p>
          <a:endParaRPr lang="en-US"/>
        </a:p>
      </dgm:t>
    </dgm:pt>
    <dgm:pt modelId="{172172A9-6998-4684-B7A8-7E771D37FFB0}" type="sibTrans" cxnId="{5F771AFB-8579-4A66-8074-14801FCD0156}">
      <dgm:prSet/>
      <dgm:spPr/>
      <dgm:t>
        <a:bodyPr/>
        <a:lstStyle/>
        <a:p>
          <a:endParaRPr lang="en-US"/>
        </a:p>
      </dgm:t>
    </dgm:pt>
    <dgm:pt modelId="{675A54BD-E3DF-4932-AB59-A3CC8E7E51F4}" type="pres">
      <dgm:prSet presAssocID="{C7DFB8B8-5270-46AF-8B94-35A24A22D4A6}" presName="root" presStyleCnt="0">
        <dgm:presLayoutVars>
          <dgm:dir/>
          <dgm:resizeHandles val="exact"/>
        </dgm:presLayoutVars>
      </dgm:prSet>
      <dgm:spPr/>
    </dgm:pt>
    <dgm:pt modelId="{AA5DC097-268A-46D5-A24F-CD0C8823F1BB}" type="pres">
      <dgm:prSet presAssocID="{412862A3-FC5A-407C-BBD6-49782B892FC6}" presName="compNode" presStyleCnt="0"/>
      <dgm:spPr/>
    </dgm:pt>
    <dgm:pt modelId="{EDDAAA3A-0F08-4E1C-8DAE-250FDBF17C0E}" type="pres">
      <dgm:prSet presAssocID="{412862A3-FC5A-407C-BBD6-49782B892FC6}" presName="bgRect" presStyleLbl="bgShp" presStyleIdx="0" presStyleCnt="4" custLinFactX="-20321" custLinFactNeighborX="-100000" custLinFactNeighborY="-197"/>
      <dgm:spPr/>
    </dgm:pt>
    <dgm:pt modelId="{9FBB2EBB-AF6C-4948-9261-396BAD5DF256}" type="pres">
      <dgm:prSet presAssocID="{412862A3-FC5A-407C-BBD6-49782B892FC6}" presName="iconRect" presStyleLbl="nod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5A2C42-AA96-48C1-9DEB-2ABD8B02D907}" type="pres">
      <dgm:prSet presAssocID="{412862A3-FC5A-407C-BBD6-49782B892FC6}" presName="spaceRect" presStyleCnt="0"/>
      <dgm:spPr/>
    </dgm:pt>
    <dgm:pt modelId="{23B54179-156B-40A7-9FD3-856346133ADB}" type="pres">
      <dgm:prSet presAssocID="{412862A3-FC5A-407C-BBD6-49782B892FC6}" presName="parTx" presStyleLbl="revTx" presStyleIdx="0" presStyleCnt="4">
        <dgm:presLayoutVars>
          <dgm:chMax val="0"/>
          <dgm:chPref val="0"/>
        </dgm:presLayoutVars>
      </dgm:prSet>
      <dgm:spPr/>
    </dgm:pt>
    <dgm:pt modelId="{CE45596A-7C5C-4119-91B7-121019D516F7}" type="pres">
      <dgm:prSet presAssocID="{2AF2F31E-1D9B-43AE-BB3E-B36C1E5764AB}" presName="sibTrans" presStyleCnt="0"/>
      <dgm:spPr/>
    </dgm:pt>
    <dgm:pt modelId="{24ADB294-29ED-4EB5-BBCA-06501297EA91}" type="pres">
      <dgm:prSet presAssocID="{33A8AF48-95F0-4CCA-A641-EC278184C26C}" presName="compNode" presStyleCnt="0"/>
      <dgm:spPr/>
    </dgm:pt>
    <dgm:pt modelId="{98E06B88-20F4-4F9F-9207-AB576FCB5741}" type="pres">
      <dgm:prSet presAssocID="{33A8AF48-95F0-4CCA-A641-EC278184C26C}" presName="bgRect" presStyleLbl="bgShp" presStyleIdx="1" presStyleCnt="4" custLinFactX="7219" custLinFactNeighborX="100000" custLinFactNeighborY="-24"/>
      <dgm:spPr/>
    </dgm:pt>
    <dgm:pt modelId="{1568CC50-D942-4DF5-AF9F-7541D74EAC56}" type="pres">
      <dgm:prSet presAssocID="{33A8AF48-95F0-4CCA-A641-EC278184C26C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618E23-F475-453F-8351-76CC92386136}" type="pres">
      <dgm:prSet presAssocID="{33A8AF48-95F0-4CCA-A641-EC278184C26C}" presName="spaceRect" presStyleCnt="0"/>
      <dgm:spPr/>
    </dgm:pt>
    <dgm:pt modelId="{988BCCD1-C89F-4C5E-A676-ED41F3C3231E}" type="pres">
      <dgm:prSet presAssocID="{33A8AF48-95F0-4CCA-A641-EC278184C26C}" presName="parTx" presStyleLbl="revTx" presStyleIdx="1" presStyleCnt="4">
        <dgm:presLayoutVars>
          <dgm:chMax val="0"/>
          <dgm:chPref val="0"/>
        </dgm:presLayoutVars>
      </dgm:prSet>
      <dgm:spPr/>
    </dgm:pt>
    <dgm:pt modelId="{FEB8DCF5-AB98-40AF-999C-46FC8ED05611}" type="pres">
      <dgm:prSet presAssocID="{FB59CD4E-F931-43A6-A7FF-B345E0C21CB2}" presName="sibTrans" presStyleCnt="0"/>
      <dgm:spPr/>
    </dgm:pt>
    <dgm:pt modelId="{FD943536-9EAB-46A6-8A72-30BC3D172EFB}" type="pres">
      <dgm:prSet presAssocID="{49708DC7-5929-4DC9-BB34-5D23174B8A8E}" presName="compNode" presStyleCnt="0"/>
      <dgm:spPr/>
    </dgm:pt>
    <dgm:pt modelId="{484466D0-A0BB-4A15-B126-552FB02DD5C6}" type="pres">
      <dgm:prSet presAssocID="{49708DC7-5929-4DC9-BB34-5D23174B8A8E}" presName="bgRect" presStyleLbl="bgShp" presStyleIdx="2" presStyleCnt="4"/>
      <dgm:spPr/>
    </dgm:pt>
    <dgm:pt modelId="{84BBB031-15AF-4E85-AABD-3ADBE3BEF192}" type="pres">
      <dgm:prSet presAssocID="{49708DC7-5929-4DC9-BB34-5D23174B8A8E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lter"/>
        </a:ext>
      </dgm:extLst>
    </dgm:pt>
    <dgm:pt modelId="{2C5CC540-0557-4B2D-AA45-9EEBD80558BF}" type="pres">
      <dgm:prSet presAssocID="{49708DC7-5929-4DC9-BB34-5D23174B8A8E}" presName="spaceRect" presStyleCnt="0"/>
      <dgm:spPr/>
    </dgm:pt>
    <dgm:pt modelId="{7A016EA8-27E2-4A59-95EC-F078D886E01B}" type="pres">
      <dgm:prSet presAssocID="{49708DC7-5929-4DC9-BB34-5D23174B8A8E}" presName="parTx" presStyleLbl="revTx" presStyleIdx="2" presStyleCnt="4">
        <dgm:presLayoutVars>
          <dgm:chMax val="0"/>
          <dgm:chPref val="0"/>
        </dgm:presLayoutVars>
      </dgm:prSet>
      <dgm:spPr/>
    </dgm:pt>
    <dgm:pt modelId="{5BC247F4-0B83-4B09-BD96-A0A2673A747C}" type="pres">
      <dgm:prSet presAssocID="{DF4A30ED-AEC4-4844-93BD-BBFED31024F1}" presName="sibTrans" presStyleCnt="0"/>
      <dgm:spPr/>
    </dgm:pt>
    <dgm:pt modelId="{ACE1CB9A-CFAF-49D1-8654-EF0A0D0305DD}" type="pres">
      <dgm:prSet presAssocID="{46D8A636-AF02-4BF1-965A-8DC1945D53BA}" presName="compNode" presStyleCnt="0"/>
      <dgm:spPr/>
    </dgm:pt>
    <dgm:pt modelId="{917EDDE4-06D8-46C6-97E2-C4344015FA6C}" type="pres">
      <dgm:prSet presAssocID="{46D8A636-AF02-4BF1-965A-8DC1945D53BA}" presName="bgRect" presStyleLbl="bgShp" presStyleIdx="3" presStyleCnt="4"/>
      <dgm:spPr/>
    </dgm:pt>
    <dgm:pt modelId="{4050ABAE-3079-4970-9842-EDD89B1FBD03}" type="pres">
      <dgm:prSet presAssocID="{46D8A636-AF02-4BF1-965A-8DC1945D53BA}" presName="iconRect" presStyleLbl="node1" presStyleIdx="3" presStyleCnt="4" custScaleY="100115"/>
      <dgm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C739BE-4C21-4B58-B14D-FE7800EFFD38}" type="pres">
      <dgm:prSet presAssocID="{46D8A636-AF02-4BF1-965A-8DC1945D53BA}" presName="spaceRect" presStyleCnt="0"/>
      <dgm:spPr/>
    </dgm:pt>
    <dgm:pt modelId="{3BED87BC-51A9-4644-ACFF-6C14509E5A9C}" type="pres">
      <dgm:prSet presAssocID="{46D8A636-AF02-4BF1-965A-8DC1945D53B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C82826-291E-4BF7-8CB7-3001B4FD4A23}" type="presOf" srcId="{412862A3-FC5A-407C-BBD6-49782B892FC6}" destId="{23B54179-156B-40A7-9FD3-856346133ADB}" srcOrd="0" destOrd="0" presId="urn:microsoft.com/office/officeart/2018/2/layout/IconVerticalSolidList"/>
    <dgm:cxn modelId="{460E952E-97AC-4C53-B9BE-C996532AA904}" srcId="{C7DFB8B8-5270-46AF-8B94-35A24A22D4A6}" destId="{49708DC7-5929-4DC9-BB34-5D23174B8A8E}" srcOrd="2" destOrd="0" parTransId="{B842A1CF-1450-4210-B2E3-F5F5CC8361DC}" sibTransId="{DF4A30ED-AEC4-4844-93BD-BBFED31024F1}"/>
    <dgm:cxn modelId="{DAA32834-90BC-4D30-8043-DC2A1259BBC7}" type="presOf" srcId="{C7DFB8B8-5270-46AF-8B94-35A24A22D4A6}" destId="{675A54BD-E3DF-4932-AB59-A3CC8E7E51F4}" srcOrd="0" destOrd="0" presId="urn:microsoft.com/office/officeart/2018/2/layout/IconVerticalSolidList"/>
    <dgm:cxn modelId="{1FC3AF9D-24FC-4180-A2B8-5AC55A7B12D6}" srcId="{C7DFB8B8-5270-46AF-8B94-35A24A22D4A6}" destId="{412862A3-FC5A-407C-BBD6-49782B892FC6}" srcOrd="0" destOrd="0" parTransId="{7248F95D-FA50-4FED-A64A-610B69C09FD8}" sibTransId="{2AF2F31E-1D9B-43AE-BB3E-B36C1E5764AB}"/>
    <dgm:cxn modelId="{740ECBB3-E0B1-4A02-97F6-CF4FACFC74DC}" type="presOf" srcId="{46D8A636-AF02-4BF1-965A-8DC1945D53BA}" destId="{3BED87BC-51A9-4644-ACFF-6C14509E5A9C}" srcOrd="0" destOrd="0" presId="urn:microsoft.com/office/officeart/2018/2/layout/IconVerticalSolidList"/>
    <dgm:cxn modelId="{38710FBF-962F-40B0-89F6-6204B138495E}" type="presOf" srcId="{49708DC7-5929-4DC9-BB34-5D23174B8A8E}" destId="{7A016EA8-27E2-4A59-95EC-F078D886E01B}" srcOrd="0" destOrd="0" presId="urn:microsoft.com/office/officeart/2018/2/layout/IconVerticalSolidList"/>
    <dgm:cxn modelId="{07DB95CC-4559-4DA7-8A6D-ABE71088FE53}" srcId="{C7DFB8B8-5270-46AF-8B94-35A24A22D4A6}" destId="{33A8AF48-95F0-4CCA-A641-EC278184C26C}" srcOrd="1" destOrd="0" parTransId="{A5B1B1ED-6FDA-45F1-86F5-952D8FD83F22}" sibTransId="{FB59CD4E-F931-43A6-A7FF-B345E0C21CB2}"/>
    <dgm:cxn modelId="{228381DB-AB48-4C0E-850D-920948592A3E}" type="presOf" srcId="{33A8AF48-95F0-4CCA-A641-EC278184C26C}" destId="{988BCCD1-C89F-4C5E-A676-ED41F3C3231E}" srcOrd="0" destOrd="0" presId="urn:microsoft.com/office/officeart/2018/2/layout/IconVerticalSolidList"/>
    <dgm:cxn modelId="{5F771AFB-8579-4A66-8074-14801FCD0156}" srcId="{C7DFB8B8-5270-46AF-8B94-35A24A22D4A6}" destId="{46D8A636-AF02-4BF1-965A-8DC1945D53BA}" srcOrd="3" destOrd="0" parTransId="{ACA0C221-2A7A-4F30-A87E-9F9D2184D953}" sibTransId="{172172A9-6998-4684-B7A8-7E771D37FFB0}"/>
    <dgm:cxn modelId="{171F51FD-612B-4B8A-845D-771424B87B57}" type="presParOf" srcId="{675A54BD-E3DF-4932-AB59-A3CC8E7E51F4}" destId="{AA5DC097-268A-46D5-A24F-CD0C8823F1BB}" srcOrd="0" destOrd="0" presId="urn:microsoft.com/office/officeart/2018/2/layout/IconVerticalSolidList"/>
    <dgm:cxn modelId="{3A9B1199-0353-4BB1-BC5C-EE862DD6BA46}" type="presParOf" srcId="{AA5DC097-268A-46D5-A24F-CD0C8823F1BB}" destId="{EDDAAA3A-0F08-4E1C-8DAE-250FDBF17C0E}" srcOrd="0" destOrd="0" presId="urn:microsoft.com/office/officeart/2018/2/layout/IconVerticalSolidList"/>
    <dgm:cxn modelId="{0C7AB4F6-CC3B-47B9-9B89-E102A3347877}" type="presParOf" srcId="{AA5DC097-268A-46D5-A24F-CD0C8823F1BB}" destId="{9FBB2EBB-AF6C-4948-9261-396BAD5DF256}" srcOrd="1" destOrd="0" presId="urn:microsoft.com/office/officeart/2018/2/layout/IconVerticalSolidList"/>
    <dgm:cxn modelId="{61A7B593-9D62-4A46-A9BC-A577EF094186}" type="presParOf" srcId="{AA5DC097-268A-46D5-A24F-CD0C8823F1BB}" destId="{925A2C42-AA96-48C1-9DEB-2ABD8B02D907}" srcOrd="2" destOrd="0" presId="urn:microsoft.com/office/officeart/2018/2/layout/IconVerticalSolidList"/>
    <dgm:cxn modelId="{7CAD0F55-8B64-4571-BDFD-4F7040AF4469}" type="presParOf" srcId="{AA5DC097-268A-46D5-A24F-CD0C8823F1BB}" destId="{23B54179-156B-40A7-9FD3-856346133ADB}" srcOrd="3" destOrd="0" presId="urn:microsoft.com/office/officeart/2018/2/layout/IconVerticalSolidList"/>
    <dgm:cxn modelId="{D456A2EC-A0C1-4589-BD6B-79D1C95EFD9F}" type="presParOf" srcId="{675A54BD-E3DF-4932-AB59-A3CC8E7E51F4}" destId="{CE45596A-7C5C-4119-91B7-121019D516F7}" srcOrd="1" destOrd="0" presId="urn:microsoft.com/office/officeart/2018/2/layout/IconVerticalSolidList"/>
    <dgm:cxn modelId="{CFE49D68-03F1-491E-BFF2-722D3CA36B3B}" type="presParOf" srcId="{675A54BD-E3DF-4932-AB59-A3CC8E7E51F4}" destId="{24ADB294-29ED-4EB5-BBCA-06501297EA91}" srcOrd="2" destOrd="0" presId="urn:microsoft.com/office/officeart/2018/2/layout/IconVerticalSolidList"/>
    <dgm:cxn modelId="{2F687271-BF80-48A8-93D9-37AEF942EEE1}" type="presParOf" srcId="{24ADB294-29ED-4EB5-BBCA-06501297EA91}" destId="{98E06B88-20F4-4F9F-9207-AB576FCB5741}" srcOrd="0" destOrd="0" presId="urn:microsoft.com/office/officeart/2018/2/layout/IconVerticalSolidList"/>
    <dgm:cxn modelId="{B745DAA4-F3B7-43C1-8977-70950F6AF2A9}" type="presParOf" srcId="{24ADB294-29ED-4EB5-BBCA-06501297EA91}" destId="{1568CC50-D942-4DF5-AF9F-7541D74EAC56}" srcOrd="1" destOrd="0" presId="urn:microsoft.com/office/officeart/2018/2/layout/IconVerticalSolidList"/>
    <dgm:cxn modelId="{484A7EB6-2CAA-4825-A048-E8DF50A26612}" type="presParOf" srcId="{24ADB294-29ED-4EB5-BBCA-06501297EA91}" destId="{CE618E23-F475-453F-8351-76CC92386136}" srcOrd="2" destOrd="0" presId="urn:microsoft.com/office/officeart/2018/2/layout/IconVerticalSolidList"/>
    <dgm:cxn modelId="{820587F8-EEB8-47AE-A110-784AF0E80C9B}" type="presParOf" srcId="{24ADB294-29ED-4EB5-BBCA-06501297EA91}" destId="{988BCCD1-C89F-4C5E-A676-ED41F3C3231E}" srcOrd="3" destOrd="0" presId="urn:microsoft.com/office/officeart/2018/2/layout/IconVerticalSolidList"/>
    <dgm:cxn modelId="{A3FFCBB4-ED11-4C88-9593-B1EEDF6E4967}" type="presParOf" srcId="{675A54BD-E3DF-4932-AB59-A3CC8E7E51F4}" destId="{FEB8DCF5-AB98-40AF-999C-46FC8ED05611}" srcOrd="3" destOrd="0" presId="urn:microsoft.com/office/officeart/2018/2/layout/IconVerticalSolidList"/>
    <dgm:cxn modelId="{D02583D4-540C-4662-966D-3BA85D2D4ECD}" type="presParOf" srcId="{675A54BD-E3DF-4932-AB59-A3CC8E7E51F4}" destId="{FD943536-9EAB-46A6-8A72-30BC3D172EFB}" srcOrd="4" destOrd="0" presId="urn:microsoft.com/office/officeart/2018/2/layout/IconVerticalSolidList"/>
    <dgm:cxn modelId="{E257FDDB-8331-43FC-BCB3-C0666EBD873B}" type="presParOf" srcId="{FD943536-9EAB-46A6-8A72-30BC3D172EFB}" destId="{484466D0-A0BB-4A15-B126-552FB02DD5C6}" srcOrd="0" destOrd="0" presId="urn:microsoft.com/office/officeart/2018/2/layout/IconVerticalSolidList"/>
    <dgm:cxn modelId="{63AC49DD-4EAB-4E1A-AEDA-A5EE722729F8}" type="presParOf" srcId="{FD943536-9EAB-46A6-8A72-30BC3D172EFB}" destId="{84BBB031-15AF-4E85-AABD-3ADBE3BEF192}" srcOrd="1" destOrd="0" presId="urn:microsoft.com/office/officeart/2018/2/layout/IconVerticalSolidList"/>
    <dgm:cxn modelId="{43230880-9F37-4E2F-8175-B8008FDA1C7C}" type="presParOf" srcId="{FD943536-9EAB-46A6-8A72-30BC3D172EFB}" destId="{2C5CC540-0557-4B2D-AA45-9EEBD80558BF}" srcOrd="2" destOrd="0" presId="urn:microsoft.com/office/officeart/2018/2/layout/IconVerticalSolidList"/>
    <dgm:cxn modelId="{74C210D8-B531-43A0-AA91-EAFD140D843A}" type="presParOf" srcId="{FD943536-9EAB-46A6-8A72-30BC3D172EFB}" destId="{7A016EA8-27E2-4A59-95EC-F078D886E01B}" srcOrd="3" destOrd="0" presId="urn:microsoft.com/office/officeart/2018/2/layout/IconVerticalSolidList"/>
    <dgm:cxn modelId="{E99D1722-9869-47A1-86C5-11911F0044E5}" type="presParOf" srcId="{675A54BD-E3DF-4932-AB59-A3CC8E7E51F4}" destId="{5BC247F4-0B83-4B09-BD96-A0A2673A747C}" srcOrd="5" destOrd="0" presId="urn:microsoft.com/office/officeart/2018/2/layout/IconVerticalSolidList"/>
    <dgm:cxn modelId="{1C4A8D09-1A34-4A39-8BC2-4A01A7EDE4AC}" type="presParOf" srcId="{675A54BD-E3DF-4932-AB59-A3CC8E7E51F4}" destId="{ACE1CB9A-CFAF-49D1-8654-EF0A0D0305DD}" srcOrd="6" destOrd="0" presId="urn:microsoft.com/office/officeart/2018/2/layout/IconVerticalSolidList"/>
    <dgm:cxn modelId="{8245C413-94F1-4B41-8C44-3D7763F2F7B7}" type="presParOf" srcId="{ACE1CB9A-CFAF-49D1-8654-EF0A0D0305DD}" destId="{917EDDE4-06D8-46C6-97E2-C4344015FA6C}" srcOrd="0" destOrd="0" presId="urn:microsoft.com/office/officeart/2018/2/layout/IconVerticalSolidList"/>
    <dgm:cxn modelId="{BFFA7EF6-071D-4B42-A4F1-5DDE4ABFB388}" type="presParOf" srcId="{ACE1CB9A-CFAF-49D1-8654-EF0A0D0305DD}" destId="{4050ABAE-3079-4970-9842-EDD89B1FBD03}" srcOrd="1" destOrd="0" presId="urn:microsoft.com/office/officeart/2018/2/layout/IconVerticalSolidList"/>
    <dgm:cxn modelId="{99158959-A11A-43A4-B9BF-A1478AFF1FCF}" type="presParOf" srcId="{ACE1CB9A-CFAF-49D1-8654-EF0A0D0305DD}" destId="{C6C739BE-4C21-4B58-B14D-FE7800EFFD38}" srcOrd="2" destOrd="0" presId="urn:microsoft.com/office/officeart/2018/2/layout/IconVerticalSolidList"/>
    <dgm:cxn modelId="{A371CC79-3557-40AF-BF22-00C9C20E1905}" type="presParOf" srcId="{ACE1CB9A-CFAF-49D1-8654-EF0A0D0305DD}" destId="{3BED87BC-51A9-4644-ACFF-6C14509E5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83A72-0098-42ED-9543-679DA9155BB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7C926D4-4A5C-4099-9EA2-81E270A160A4}" type="pres">
      <dgm:prSet presAssocID="{C2583A72-0098-42ED-9543-679DA9155BBB}" presName="linear" presStyleCnt="0">
        <dgm:presLayoutVars>
          <dgm:dir/>
          <dgm:resizeHandles val="exact"/>
        </dgm:presLayoutVars>
      </dgm:prSet>
      <dgm:spPr/>
    </dgm:pt>
  </dgm:ptLst>
  <dgm:cxnLst>
    <dgm:cxn modelId="{DC30972F-02D9-4375-9F00-2041F76FCB3E}" type="presOf" srcId="{C2583A72-0098-42ED-9543-679DA9155BBB}" destId="{F7C926D4-4A5C-4099-9EA2-81E270A160A4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7C09-66B9-49E4-BA26-7C9ABE9DB87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644D8-44C8-40DB-AF27-B148923D9A4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Dataset opbouwen</a:t>
          </a:r>
          <a:endParaRPr lang="en-US" dirty="0">
            <a:solidFill>
              <a:schemeClr val="tx1"/>
            </a:solidFill>
          </a:endParaRPr>
        </a:p>
      </dgm:t>
    </dgm:pt>
    <dgm:pt modelId="{175E3C60-F1D9-44DF-A73E-9C801E8AE927}" type="parTrans" cxnId="{35FEBDD3-3D85-4B01-8BEC-D694857B8A9E}">
      <dgm:prSet/>
      <dgm:spPr/>
      <dgm:t>
        <a:bodyPr/>
        <a:lstStyle/>
        <a:p>
          <a:endParaRPr lang="en-US"/>
        </a:p>
      </dgm:t>
    </dgm:pt>
    <dgm:pt modelId="{753CF095-D528-4599-B423-818D21356CF6}" type="sibTrans" cxnId="{35FEBDD3-3D85-4B01-8BEC-D694857B8A9E}">
      <dgm:prSet/>
      <dgm:spPr/>
      <dgm:t>
        <a:bodyPr/>
        <a:lstStyle/>
        <a:p>
          <a:endParaRPr lang="en-US"/>
        </a:p>
      </dgm:t>
    </dgm:pt>
    <dgm:pt modelId="{D1091769-427B-4E45-B709-78795D86C440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Modelontwikkeling</a:t>
          </a:r>
          <a:r>
            <a:rPr lang="nl-BE" dirty="0"/>
            <a:t> </a:t>
          </a:r>
          <a:endParaRPr lang="en-US" dirty="0"/>
        </a:p>
      </dgm:t>
    </dgm:pt>
    <dgm:pt modelId="{E5B112CA-6048-4528-8E2F-7B61C54F4564}" type="parTrans" cxnId="{ED9066F0-5F9E-418E-BD08-92A45A202357}">
      <dgm:prSet/>
      <dgm:spPr/>
      <dgm:t>
        <a:bodyPr/>
        <a:lstStyle/>
        <a:p>
          <a:endParaRPr lang="en-US"/>
        </a:p>
      </dgm:t>
    </dgm:pt>
    <dgm:pt modelId="{1C0F116E-21AF-4283-8458-588AB6383115}" type="sibTrans" cxnId="{ED9066F0-5F9E-418E-BD08-92A45A202357}">
      <dgm:prSet/>
      <dgm:spPr/>
      <dgm:t>
        <a:bodyPr/>
        <a:lstStyle/>
        <a:p>
          <a:endParaRPr lang="en-US"/>
        </a:p>
      </dgm:t>
    </dgm:pt>
    <dgm:pt modelId="{D8FD2AE6-E68B-436C-A221-66032BCF3104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Implementatie</a:t>
          </a:r>
          <a:r>
            <a:rPr lang="nl-BE" dirty="0"/>
            <a:t> </a:t>
          </a:r>
          <a:r>
            <a:rPr lang="nl-BE" dirty="0" err="1">
              <a:solidFill>
                <a:schemeClr val="tx1"/>
              </a:solidFill>
            </a:rPr>
            <a:t>embedded</a:t>
          </a:r>
          <a:r>
            <a:rPr lang="nl-BE" dirty="0"/>
            <a:t> </a:t>
          </a:r>
          <a:r>
            <a:rPr lang="nl-BE" dirty="0">
              <a:solidFill>
                <a:schemeClr val="tx1"/>
              </a:solidFill>
            </a:rPr>
            <a:t>device</a:t>
          </a:r>
          <a:endParaRPr lang="en-US" dirty="0">
            <a:solidFill>
              <a:schemeClr val="tx1"/>
            </a:solidFill>
          </a:endParaRPr>
        </a:p>
      </dgm:t>
    </dgm:pt>
    <dgm:pt modelId="{59296DF6-661B-47FB-8563-A40D0E576AB9}" type="parTrans" cxnId="{0D869033-8032-48F9-83BF-A16708C20745}">
      <dgm:prSet/>
      <dgm:spPr/>
      <dgm:t>
        <a:bodyPr/>
        <a:lstStyle/>
        <a:p>
          <a:endParaRPr lang="en-US"/>
        </a:p>
      </dgm:t>
    </dgm:pt>
    <dgm:pt modelId="{03140902-B4C2-44DC-BDA1-8990C1E8ECD3}" type="sibTrans" cxnId="{0D869033-8032-48F9-83BF-A16708C20745}">
      <dgm:prSet/>
      <dgm:spPr/>
      <dgm:t>
        <a:bodyPr/>
        <a:lstStyle/>
        <a:p>
          <a:endParaRPr lang="en-US"/>
        </a:p>
      </dgm:t>
    </dgm:pt>
    <dgm:pt modelId="{0A5189F8-70B2-43BF-B4B2-7B2EA4D8EF98}">
      <dgm:prSet/>
      <dgm:spPr>
        <a:noFill/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nl-BE" dirty="0">
              <a:solidFill>
                <a:schemeClr val="tx1"/>
              </a:solidFill>
            </a:rPr>
            <a:t>Dashboard</a:t>
          </a:r>
          <a:endParaRPr lang="en-US" dirty="0">
            <a:solidFill>
              <a:schemeClr val="tx1"/>
            </a:solidFill>
          </a:endParaRPr>
        </a:p>
      </dgm:t>
    </dgm:pt>
    <dgm:pt modelId="{9B870DE9-362B-430D-A02A-3DB0DE0B55D0}" type="parTrans" cxnId="{37530AF2-F4C5-4109-BF2C-E6BD8734E55F}">
      <dgm:prSet/>
      <dgm:spPr/>
      <dgm:t>
        <a:bodyPr/>
        <a:lstStyle/>
        <a:p>
          <a:endParaRPr lang="en-US"/>
        </a:p>
      </dgm:t>
    </dgm:pt>
    <dgm:pt modelId="{71E9CA05-C046-45F6-B826-DF80306C220B}" type="sibTrans" cxnId="{37530AF2-F4C5-4109-BF2C-E6BD8734E55F}">
      <dgm:prSet/>
      <dgm:spPr/>
      <dgm:t>
        <a:bodyPr/>
        <a:lstStyle/>
        <a:p>
          <a:endParaRPr lang="en-US"/>
        </a:p>
      </dgm:t>
    </dgm:pt>
    <dgm:pt modelId="{D440C519-DA67-4688-B608-5B13ACEDA7A7}" type="pres">
      <dgm:prSet presAssocID="{D6E67C09-66B9-49E4-BA26-7C9ABE9DB877}" presName="outerComposite" presStyleCnt="0">
        <dgm:presLayoutVars>
          <dgm:chMax val="5"/>
          <dgm:dir/>
          <dgm:resizeHandles val="exact"/>
        </dgm:presLayoutVars>
      </dgm:prSet>
      <dgm:spPr/>
    </dgm:pt>
    <dgm:pt modelId="{8B5F5711-0C60-4938-BB47-63C10CBF244D}" type="pres">
      <dgm:prSet presAssocID="{D6E67C09-66B9-49E4-BA26-7C9ABE9DB877}" presName="dummyMaxCanvas" presStyleCnt="0">
        <dgm:presLayoutVars/>
      </dgm:prSet>
      <dgm:spPr/>
    </dgm:pt>
    <dgm:pt modelId="{FE099BF0-5399-4900-806A-1F5F0D9166F7}" type="pres">
      <dgm:prSet presAssocID="{D6E67C09-66B9-49E4-BA26-7C9ABE9DB877}" presName="FourNodes_1" presStyleLbl="node1" presStyleIdx="0" presStyleCnt="4">
        <dgm:presLayoutVars>
          <dgm:bulletEnabled val="1"/>
        </dgm:presLayoutVars>
      </dgm:prSet>
      <dgm:spPr/>
    </dgm:pt>
    <dgm:pt modelId="{3936F5A8-49CE-4A5D-95E1-B7A313447E6E}" type="pres">
      <dgm:prSet presAssocID="{D6E67C09-66B9-49E4-BA26-7C9ABE9DB877}" presName="FourNodes_2" presStyleLbl="node1" presStyleIdx="1" presStyleCnt="4">
        <dgm:presLayoutVars>
          <dgm:bulletEnabled val="1"/>
        </dgm:presLayoutVars>
      </dgm:prSet>
      <dgm:spPr/>
    </dgm:pt>
    <dgm:pt modelId="{83F7E690-2DFD-4273-8C94-CC2034F875B5}" type="pres">
      <dgm:prSet presAssocID="{D6E67C09-66B9-49E4-BA26-7C9ABE9DB877}" presName="FourNodes_3" presStyleLbl="node1" presStyleIdx="2" presStyleCnt="4">
        <dgm:presLayoutVars>
          <dgm:bulletEnabled val="1"/>
        </dgm:presLayoutVars>
      </dgm:prSet>
      <dgm:spPr/>
    </dgm:pt>
    <dgm:pt modelId="{0A1F220C-B79E-4CA9-B99C-F3AFA322ADFB}" type="pres">
      <dgm:prSet presAssocID="{D6E67C09-66B9-49E4-BA26-7C9ABE9DB877}" presName="FourNodes_4" presStyleLbl="node1" presStyleIdx="3" presStyleCnt="4">
        <dgm:presLayoutVars>
          <dgm:bulletEnabled val="1"/>
        </dgm:presLayoutVars>
      </dgm:prSet>
      <dgm:spPr/>
    </dgm:pt>
    <dgm:pt modelId="{955D03B8-AEF8-44AA-BBF2-2039E57C2713}" type="pres">
      <dgm:prSet presAssocID="{D6E67C09-66B9-49E4-BA26-7C9ABE9DB877}" presName="FourConn_1-2" presStyleLbl="fgAccFollowNode1" presStyleIdx="0" presStyleCnt="3">
        <dgm:presLayoutVars>
          <dgm:bulletEnabled val="1"/>
        </dgm:presLayoutVars>
      </dgm:prSet>
      <dgm:spPr/>
    </dgm:pt>
    <dgm:pt modelId="{95225F57-B223-4E5C-8654-176B24931CE7}" type="pres">
      <dgm:prSet presAssocID="{D6E67C09-66B9-49E4-BA26-7C9ABE9DB877}" presName="FourConn_2-3" presStyleLbl="fgAccFollowNode1" presStyleIdx="1" presStyleCnt="3">
        <dgm:presLayoutVars>
          <dgm:bulletEnabled val="1"/>
        </dgm:presLayoutVars>
      </dgm:prSet>
      <dgm:spPr/>
    </dgm:pt>
    <dgm:pt modelId="{EC366E44-4123-47B4-8A43-8D44CF5DDD2D}" type="pres">
      <dgm:prSet presAssocID="{D6E67C09-66B9-49E4-BA26-7C9ABE9DB877}" presName="FourConn_3-4" presStyleLbl="fgAccFollowNode1" presStyleIdx="2" presStyleCnt="3">
        <dgm:presLayoutVars>
          <dgm:bulletEnabled val="1"/>
        </dgm:presLayoutVars>
      </dgm:prSet>
      <dgm:spPr/>
    </dgm:pt>
    <dgm:pt modelId="{9E788BDE-9B85-4DDF-BA55-9D1CE97BE4AD}" type="pres">
      <dgm:prSet presAssocID="{D6E67C09-66B9-49E4-BA26-7C9ABE9DB877}" presName="FourNodes_1_text" presStyleLbl="node1" presStyleIdx="3" presStyleCnt="4">
        <dgm:presLayoutVars>
          <dgm:bulletEnabled val="1"/>
        </dgm:presLayoutVars>
      </dgm:prSet>
      <dgm:spPr/>
    </dgm:pt>
    <dgm:pt modelId="{EDCF096C-8FF5-45AC-BCFE-A06F8DA95339}" type="pres">
      <dgm:prSet presAssocID="{D6E67C09-66B9-49E4-BA26-7C9ABE9DB877}" presName="FourNodes_2_text" presStyleLbl="node1" presStyleIdx="3" presStyleCnt="4">
        <dgm:presLayoutVars>
          <dgm:bulletEnabled val="1"/>
        </dgm:presLayoutVars>
      </dgm:prSet>
      <dgm:spPr/>
    </dgm:pt>
    <dgm:pt modelId="{7AF61829-CFB3-4B97-B123-2E6732B1F730}" type="pres">
      <dgm:prSet presAssocID="{D6E67C09-66B9-49E4-BA26-7C9ABE9DB877}" presName="FourNodes_3_text" presStyleLbl="node1" presStyleIdx="3" presStyleCnt="4">
        <dgm:presLayoutVars>
          <dgm:bulletEnabled val="1"/>
        </dgm:presLayoutVars>
      </dgm:prSet>
      <dgm:spPr/>
    </dgm:pt>
    <dgm:pt modelId="{4A3B6733-214C-47CF-B4B6-6B07EA994BA5}" type="pres">
      <dgm:prSet presAssocID="{D6E67C09-66B9-49E4-BA26-7C9ABE9DB87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289219-783F-4A2A-BE8A-D4ED2C8CE623}" type="presOf" srcId="{D8FD2AE6-E68B-436C-A221-66032BCF3104}" destId="{7AF61829-CFB3-4B97-B123-2E6732B1F730}" srcOrd="1" destOrd="0" presId="urn:microsoft.com/office/officeart/2005/8/layout/vProcess5"/>
    <dgm:cxn modelId="{295D731E-3200-4C19-8FC4-D49DD897AC17}" type="presOf" srcId="{03140902-B4C2-44DC-BDA1-8990C1E8ECD3}" destId="{EC366E44-4123-47B4-8A43-8D44CF5DDD2D}" srcOrd="0" destOrd="0" presId="urn:microsoft.com/office/officeart/2005/8/layout/vProcess5"/>
    <dgm:cxn modelId="{1A0FCC21-89BF-492D-B7F4-569B8345CAF0}" type="presOf" srcId="{D8FD2AE6-E68B-436C-A221-66032BCF3104}" destId="{83F7E690-2DFD-4273-8C94-CC2034F875B5}" srcOrd="0" destOrd="0" presId="urn:microsoft.com/office/officeart/2005/8/layout/vProcess5"/>
    <dgm:cxn modelId="{F210C526-CAEA-42E4-B81F-79E63A5CFDB8}" type="presOf" srcId="{0A5189F8-70B2-43BF-B4B2-7B2EA4D8EF98}" destId="{0A1F220C-B79E-4CA9-B99C-F3AFA322ADFB}" srcOrd="0" destOrd="0" presId="urn:microsoft.com/office/officeart/2005/8/layout/vProcess5"/>
    <dgm:cxn modelId="{6B668D2F-9DFD-48E4-BD6E-E06866297E73}" type="presOf" srcId="{D1091769-427B-4E45-B709-78795D86C440}" destId="{EDCF096C-8FF5-45AC-BCFE-A06F8DA95339}" srcOrd="1" destOrd="0" presId="urn:microsoft.com/office/officeart/2005/8/layout/vProcess5"/>
    <dgm:cxn modelId="{0D869033-8032-48F9-83BF-A16708C20745}" srcId="{D6E67C09-66B9-49E4-BA26-7C9ABE9DB877}" destId="{D8FD2AE6-E68B-436C-A221-66032BCF3104}" srcOrd="2" destOrd="0" parTransId="{59296DF6-661B-47FB-8563-A40D0E576AB9}" sibTransId="{03140902-B4C2-44DC-BDA1-8990C1E8ECD3}"/>
    <dgm:cxn modelId="{516A6643-79F0-4789-87C4-32245F80495B}" type="presOf" srcId="{D6E67C09-66B9-49E4-BA26-7C9ABE9DB877}" destId="{D440C519-DA67-4688-B608-5B13ACEDA7A7}" srcOrd="0" destOrd="0" presId="urn:microsoft.com/office/officeart/2005/8/layout/vProcess5"/>
    <dgm:cxn modelId="{EC0E247E-D7CD-421E-9FEE-32E85E9F1BFA}" type="presOf" srcId="{753CF095-D528-4599-B423-818D21356CF6}" destId="{955D03B8-AEF8-44AA-BBF2-2039E57C2713}" srcOrd="0" destOrd="0" presId="urn:microsoft.com/office/officeart/2005/8/layout/vProcess5"/>
    <dgm:cxn modelId="{8E71F99A-D559-44DB-AFEF-E6BE2F75170C}" type="presOf" srcId="{DBD644D8-44C8-40DB-AF27-B148923D9A44}" destId="{FE099BF0-5399-4900-806A-1F5F0D9166F7}" srcOrd="0" destOrd="0" presId="urn:microsoft.com/office/officeart/2005/8/layout/vProcess5"/>
    <dgm:cxn modelId="{1BD50ECA-F6F7-4B14-B718-69C9ABBB5159}" type="presOf" srcId="{1C0F116E-21AF-4283-8458-588AB6383115}" destId="{95225F57-B223-4E5C-8654-176B24931CE7}" srcOrd="0" destOrd="0" presId="urn:microsoft.com/office/officeart/2005/8/layout/vProcess5"/>
    <dgm:cxn modelId="{E1E93ACA-ECD5-4FCB-A7C4-213B5ACB2961}" type="presOf" srcId="{DBD644D8-44C8-40DB-AF27-B148923D9A44}" destId="{9E788BDE-9B85-4DDF-BA55-9D1CE97BE4AD}" srcOrd="1" destOrd="0" presId="urn:microsoft.com/office/officeart/2005/8/layout/vProcess5"/>
    <dgm:cxn modelId="{35FEBDD3-3D85-4B01-8BEC-D694857B8A9E}" srcId="{D6E67C09-66B9-49E4-BA26-7C9ABE9DB877}" destId="{DBD644D8-44C8-40DB-AF27-B148923D9A44}" srcOrd="0" destOrd="0" parTransId="{175E3C60-F1D9-44DF-A73E-9C801E8AE927}" sibTransId="{753CF095-D528-4599-B423-818D21356CF6}"/>
    <dgm:cxn modelId="{46D9B2E1-77E1-4542-9827-E93F90F25EFC}" type="presOf" srcId="{0A5189F8-70B2-43BF-B4B2-7B2EA4D8EF98}" destId="{4A3B6733-214C-47CF-B4B6-6B07EA994BA5}" srcOrd="1" destOrd="0" presId="urn:microsoft.com/office/officeart/2005/8/layout/vProcess5"/>
    <dgm:cxn modelId="{44D2AFE7-0501-4CD8-92B7-E042B9E93656}" type="presOf" srcId="{D1091769-427B-4E45-B709-78795D86C440}" destId="{3936F5A8-49CE-4A5D-95E1-B7A313447E6E}" srcOrd="0" destOrd="0" presId="urn:microsoft.com/office/officeart/2005/8/layout/vProcess5"/>
    <dgm:cxn modelId="{ED9066F0-5F9E-418E-BD08-92A45A202357}" srcId="{D6E67C09-66B9-49E4-BA26-7C9ABE9DB877}" destId="{D1091769-427B-4E45-B709-78795D86C440}" srcOrd="1" destOrd="0" parTransId="{E5B112CA-6048-4528-8E2F-7B61C54F4564}" sibTransId="{1C0F116E-21AF-4283-8458-588AB6383115}"/>
    <dgm:cxn modelId="{37530AF2-F4C5-4109-BF2C-E6BD8734E55F}" srcId="{D6E67C09-66B9-49E4-BA26-7C9ABE9DB877}" destId="{0A5189F8-70B2-43BF-B4B2-7B2EA4D8EF98}" srcOrd="3" destOrd="0" parTransId="{9B870DE9-362B-430D-A02A-3DB0DE0B55D0}" sibTransId="{71E9CA05-C046-45F6-B826-DF80306C220B}"/>
    <dgm:cxn modelId="{C44B01CB-3A59-4530-980C-1F60D77A169E}" type="presParOf" srcId="{D440C519-DA67-4688-B608-5B13ACEDA7A7}" destId="{8B5F5711-0C60-4938-BB47-63C10CBF244D}" srcOrd="0" destOrd="0" presId="urn:microsoft.com/office/officeart/2005/8/layout/vProcess5"/>
    <dgm:cxn modelId="{AF9AD74E-D2E2-43DE-AAC9-2A0A081B0205}" type="presParOf" srcId="{D440C519-DA67-4688-B608-5B13ACEDA7A7}" destId="{FE099BF0-5399-4900-806A-1F5F0D9166F7}" srcOrd="1" destOrd="0" presId="urn:microsoft.com/office/officeart/2005/8/layout/vProcess5"/>
    <dgm:cxn modelId="{97074CBC-B9EA-42DA-930F-176EA157D5E1}" type="presParOf" srcId="{D440C519-DA67-4688-B608-5B13ACEDA7A7}" destId="{3936F5A8-49CE-4A5D-95E1-B7A313447E6E}" srcOrd="2" destOrd="0" presId="urn:microsoft.com/office/officeart/2005/8/layout/vProcess5"/>
    <dgm:cxn modelId="{068CACD3-6DD0-46A9-8948-48F72393BBCB}" type="presParOf" srcId="{D440C519-DA67-4688-B608-5B13ACEDA7A7}" destId="{83F7E690-2DFD-4273-8C94-CC2034F875B5}" srcOrd="3" destOrd="0" presId="urn:microsoft.com/office/officeart/2005/8/layout/vProcess5"/>
    <dgm:cxn modelId="{F6B8AED6-64A6-48F5-B5F4-A7DCC6D0E2A2}" type="presParOf" srcId="{D440C519-DA67-4688-B608-5B13ACEDA7A7}" destId="{0A1F220C-B79E-4CA9-B99C-F3AFA322ADFB}" srcOrd="4" destOrd="0" presId="urn:microsoft.com/office/officeart/2005/8/layout/vProcess5"/>
    <dgm:cxn modelId="{735D28A9-37F1-4BC5-B402-692CD064F956}" type="presParOf" srcId="{D440C519-DA67-4688-B608-5B13ACEDA7A7}" destId="{955D03B8-AEF8-44AA-BBF2-2039E57C2713}" srcOrd="5" destOrd="0" presId="urn:microsoft.com/office/officeart/2005/8/layout/vProcess5"/>
    <dgm:cxn modelId="{E56C2292-8C5D-4983-AF72-C5015ED5D8A4}" type="presParOf" srcId="{D440C519-DA67-4688-B608-5B13ACEDA7A7}" destId="{95225F57-B223-4E5C-8654-176B24931CE7}" srcOrd="6" destOrd="0" presId="urn:microsoft.com/office/officeart/2005/8/layout/vProcess5"/>
    <dgm:cxn modelId="{10E9A874-D964-48F8-89BC-69AB50EAC5C7}" type="presParOf" srcId="{D440C519-DA67-4688-B608-5B13ACEDA7A7}" destId="{EC366E44-4123-47B4-8A43-8D44CF5DDD2D}" srcOrd="7" destOrd="0" presId="urn:microsoft.com/office/officeart/2005/8/layout/vProcess5"/>
    <dgm:cxn modelId="{D2C065CF-93AA-477D-AC61-7D958A17D8F7}" type="presParOf" srcId="{D440C519-DA67-4688-B608-5B13ACEDA7A7}" destId="{9E788BDE-9B85-4DDF-BA55-9D1CE97BE4AD}" srcOrd="8" destOrd="0" presId="urn:microsoft.com/office/officeart/2005/8/layout/vProcess5"/>
    <dgm:cxn modelId="{1B7BFB4A-EB81-4733-9B67-33AEE59EBB05}" type="presParOf" srcId="{D440C519-DA67-4688-B608-5B13ACEDA7A7}" destId="{EDCF096C-8FF5-45AC-BCFE-A06F8DA95339}" srcOrd="9" destOrd="0" presId="urn:microsoft.com/office/officeart/2005/8/layout/vProcess5"/>
    <dgm:cxn modelId="{201710F5-59B5-47FD-9094-4C6E6F4530CB}" type="presParOf" srcId="{D440C519-DA67-4688-B608-5B13ACEDA7A7}" destId="{7AF61829-CFB3-4B97-B123-2E6732B1F730}" srcOrd="10" destOrd="0" presId="urn:microsoft.com/office/officeart/2005/8/layout/vProcess5"/>
    <dgm:cxn modelId="{531D0377-71F8-4C72-BDE3-21B204139E32}" type="presParOf" srcId="{D440C519-DA67-4688-B608-5B13ACEDA7A7}" destId="{4A3B6733-214C-47CF-B4B6-6B07EA994B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AA3A-0F08-4E1C-8DAE-250FDBF17C0E}">
      <dsp:nvSpPr>
        <dsp:cNvPr id="0" name=""/>
        <dsp:cNvSpPr/>
      </dsp:nvSpPr>
      <dsp:spPr>
        <a:xfrm>
          <a:off x="0" y="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2EBB-AF6C-4948-9261-396BAD5DF25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54179-156B-40A7-9FD3-856346133ADB}">
      <dsp:nvSpPr>
        <dsp:cNvPr id="0" name=""/>
        <dsp:cNvSpPr/>
      </dsp:nvSpPr>
      <dsp:spPr>
        <a:xfrm>
          <a:off x="1057183" y="1805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Opdracht</a:t>
          </a:r>
          <a:endParaRPr lang="en-US" sz="2200" kern="1200" dirty="0"/>
        </a:p>
      </dsp:txBody>
      <dsp:txXfrm>
        <a:off x="1057183" y="1805"/>
        <a:ext cx="4124416" cy="915310"/>
      </dsp:txXfrm>
    </dsp:sp>
    <dsp:sp modelId="{98E06B88-20F4-4F9F-9207-AB576FCB5741}">
      <dsp:nvSpPr>
        <dsp:cNvPr id="0" name=""/>
        <dsp:cNvSpPr/>
      </dsp:nvSpPr>
      <dsp:spPr>
        <a:xfrm>
          <a:off x="0" y="1145724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CC50-D942-4DF5-AF9F-7541D74EAC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BCCD1-C89F-4C5E-A676-ED41F3C3231E}">
      <dsp:nvSpPr>
        <dsp:cNvPr id="0" name=""/>
        <dsp:cNvSpPr/>
      </dsp:nvSpPr>
      <dsp:spPr>
        <a:xfrm>
          <a:off x="1057183" y="1145944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/>
            <a:t>Dataset</a:t>
          </a:r>
          <a:endParaRPr lang="en-US" sz="2200" kern="1200"/>
        </a:p>
      </dsp:txBody>
      <dsp:txXfrm>
        <a:off x="1057183" y="1145944"/>
        <a:ext cx="4124416" cy="915310"/>
      </dsp:txXfrm>
    </dsp:sp>
    <dsp:sp modelId="{484466D0-A0BB-4A15-B126-552FB02DD5C6}">
      <dsp:nvSpPr>
        <dsp:cNvPr id="0" name=""/>
        <dsp:cNvSpPr/>
      </dsp:nvSpPr>
      <dsp:spPr>
        <a:xfrm>
          <a:off x="0" y="2290082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BB031-15AF-4E85-AABD-3ADBE3BEF1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16EA8-27E2-4A59-95EC-F078D886E01B}">
      <dsp:nvSpPr>
        <dsp:cNvPr id="0" name=""/>
        <dsp:cNvSpPr/>
      </dsp:nvSpPr>
      <dsp:spPr>
        <a:xfrm>
          <a:off x="1057183" y="2290082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Training</a:t>
          </a:r>
          <a:endParaRPr lang="en-US" sz="2200" kern="1200" dirty="0"/>
        </a:p>
      </dsp:txBody>
      <dsp:txXfrm>
        <a:off x="1057183" y="2290082"/>
        <a:ext cx="4124416" cy="915310"/>
      </dsp:txXfrm>
    </dsp:sp>
    <dsp:sp modelId="{917EDDE4-06D8-46C6-97E2-C4344015FA6C}">
      <dsp:nvSpPr>
        <dsp:cNvPr id="0" name=""/>
        <dsp:cNvSpPr/>
      </dsp:nvSpPr>
      <dsp:spPr>
        <a:xfrm>
          <a:off x="0" y="3434221"/>
          <a:ext cx="5181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0ABAE-3079-4970-9842-EDD89B1FBD03}">
      <dsp:nvSpPr>
        <dsp:cNvPr id="0" name=""/>
        <dsp:cNvSpPr/>
      </dsp:nvSpPr>
      <dsp:spPr>
        <a:xfrm>
          <a:off x="276881" y="3639876"/>
          <a:ext cx="503420" cy="503999"/>
        </a:xfrm>
        <a:prstGeom prst="rect">
          <a:avLst/>
        </a:prstGeom>
        <a:blipFill>
          <a:blip xmlns:r="http://schemas.openxmlformats.org/officeDocument/2006/relationships" r:embed="rId7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D87BC-51A9-4644-ACFF-6C14509E5A9C}">
      <dsp:nvSpPr>
        <dsp:cNvPr id="0" name=""/>
        <dsp:cNvSpPr/>
      </dsp:nvSpPr>
      <dsp:spPr>
        <a:xfrm>
          <a:off x="1057183" y="3434221"/>
          <a:ext cx="4124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Testen/evalueren</a:t>
          </a:r>
          <a:endParaRPr lang="en-US" sz="2200" kern="1200" dirty="0"/>
        </a:p>
      </dsp:txBody>
      <dsp:txXfrm>
        <a:off x="1057183" y="3434221"/>
        <a:ext cx="4124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99BF0-5399-4900-806A-1F5F0D9166F7}">
      <dsp:nvSpPr>
        <dsp:cNvPr id="0" name=""/>
        <dsp:cNvSpPr/>
      </dsp:nvSpPr>
      <dsp:spPr>
        <a:xfrm>
          <a:off x="0" y="0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Dataset opbouwen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1404" y="31404"/>
        <a:ext cx="3690173" cy="1009389"/>
      </dsp:txXfrm>
    </dsp:sp>
    <dsp:sp modelId="{3936F5A8-49CE-4A5D-95E1-B7A313447E6E}">
      <dsp:nvSpPr>
        <dsp:cNvPr id="0" name=""/>
        <dsp:cNvSpPr/>
      </dsp:nvSpPr>
      <dsp:spPr>
        <a:xfrm>
          <a:off x="413537" y="1267142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Modelontwikkeling</a:t>
          </a:r>
          <a:r>
            <a:rPr lang="nl-BE" sz="2800" kern="1200" dirty="0"/>
            <a:t> </a:t>
          </a:r>
          <a:endParaRPr lang="en-US" sz="2800" kern="1200" dirty="0"/>
        </a:p>
      </dsp:txBody>
      <dsp:txXfrm>
        <a:off x="444941" y="1298546"/>
        <a:ext cx="3764486" cy="1009389"/>
      </dsp:txXfrm>
    </dsp:sp>
    <dsp:sp modelId="{83F7E690-2DFD-4273-8C94-CC2034F875B5}">
      <dsp:nvSpPr>
        <dsp:cNvPr id="0" name=""/>
        <dsp:cNvSpPr/>
      </dsp:nvSpPr>
      <dsp:spPr>
        <a:xfrm>
          <a:off x="820902" y="2534285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Implementatie</a:t>
          </a:r>
          <a:r>
            <a:rPr lang="nl-BE" sz="2800" kern="1200" dirty="0"/>
            <a:t> </a:t>
          </a:r>
          <a:r>
            <a:rPr lang="nl-BE" sz="2800" kern="1200" dirty="0" err="1">
              <a:solidFill>
                <a:schemeClr val="tx1"/>
              </a:solidFill>
            </a:rPr>
            <a:t>embedded</a:t>
          </a:r>
          <a:r>
            <a:rPr lang="nl-BE" sz="2800" kern="1200" dirty="0"/>
            <a:t> </a:t>
          </a:r>
          <a:r>
            <a:rPr lang="nl-BE" sz="2800" kern="1200" dirty="0">
              <a:solidFill>
                <a:schemeClr val="tx1"/>
              </a:solidFill>
            </a:rPr>
            <a:t>device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852306" y="2565689"/>
        <a:ext cx="3770658" cy="1009389"/>
      </dsp:txXfrm>
    </dsp:sp>
    <dsp:sp modelId="{0A1F220C-B79E-4CA9-B99C-F3AFA322ADFB}">
      <dsp:nvSpPr>
        <dsp:cNvPr id="0" name=""/>
        <dsp:cNvSpPr/>
      </dsp:nvSpPr>
      <dsp:spPr>
        <a:xfrm>
          <a:off x="1234439" y="3801427"/>
          <a:ext cx="4937760" cy="1072197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olidFill>
                <a:schemeClr val="tx1"/>
              </a:solidFill>
            </a:rPr>
            <a:t>Dashboard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265843" y="3832831"/>
        <a:ext cx="3764486" cy="1009389"/>
      </dsp:txXfrm>
    </dsp:sp>
    <dsp:sp modelId="{955D03B8-AEF8-44AA-BBF2-2039E57C2713}">
      <dsp:nvSpPr>
        <dsp:cNvPr id="0" name=""/>
        <dsp:cNvSpPr/>
      </dsp:nvSpPr>
      <dsp:spPr>
        <a:xfrm>
          <a:off x="4240831" y="821205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97640" y="821205"/>
        <a:ext cx="383310" cy="524438"/>
      </dsp:txXfrm>
    </dsp:sp>
    <dsp:sp modelId="{95225F57-B223-4E5C-8654-176B24931CE7}">
      <dsp:nvSpPr>
        <dsp:cNvPr id="0" name=""/>
        <dsp:cNvSpPr/>
      </dsp:nvSpPr>
      <dsp:spPr>
        <a:xfrm>
          <a:off x="4654369" y="2088348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11178" y="2088348"/>
        <a:ext cx="383310" cy="524438"/>
      </dsp:txXfrm>
    </dsp:sp>
    <dsp:sp modelId="{EC366E44-4123-47B4-8A43-8D44CF5DDD2D}">
      <dsp:nvSpPr>
        <dsp:cNvPr id="0" name=""/>
        <dsp:cNvSpPr/>
      </dsp:nvSpPr>
      <dsp:spPr>
        <a:xfrm>
          <a:off x="5061734" y="3355490"/>
          <a:ext cx="696928" cy="696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18543" y="3355490"/>
        <a:ext cx="383310" cy="524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4880-7DA0-4458-A438-59016194DA3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AB8C-271C-4EB9-9DF3-95022938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de inhoud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Korte uitleg over opdracht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Opbouwen eigen dataset met belangrijke punten</a:t>
            </a:r>
          </a:p>
          <a:p>
            <a:r>
              <a:rPr lang="nl-BE" dirty="0"/>
              <a:t>Frequentie foto’s -&gt; dagelijks zelfde tijdstip</a:t>
            </a:r>
          </a:p>
          <a:p>
            <a:r>
              <a:rPr lang="nl-BE" dirty="0"/>
              <a:t>Camera instelling -&gt; scherpte en focus </a:t>
            </a:r>
          </a:p>
          <a:p>
            <a:r>
              <a:rPr lang="nl-BE" dirty="0"/>
              <a:t>Belichting -&gt; natuurlijk / kunstmatig, donker/licht</a:t>
            </a:r>
          </a:p>
          <a:p>
            <a:r>
              <a:rPr lang="nl-BE" dirty="0"/>
              <a:t>Achtergrond -&gt; ruis</a:t>
            </a:r>
          </a:p>
          <a:p>
            <a:r>
              <a:rPr lang="nl-BE" dirty="0"/>
              <a:t>Kwaliteit -&gt; schemer, onderbelicht, overbelicht, …</a:t>
            </a:r>
          </a:p>
          <a:p>
            <a:r>
              <a:rPr lang="nl-BE" dirty="0"/>
              <a:t>Logboek -&gt; bijhouden welke foto welke dag</a:t>
            </a:r>
          </a:p>
          <a:p>
            <a:r>
              <a:rPr lang="nl-BE" dirty="0"/>
              <a:t>Variatie -&gt; perspectief, achtergrond, belichting,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Uploaden foto’s -&gt; importeren of cloudopslag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Configuratie tools -&gt; </a:t>
            </a:r>
            <a:r>
              <a:rPr lang="nl-BE" dirty="0" err="1"/>
              <a:t>bounding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, polygonen, </a:t>
            </a:r>
            <a:r>
              <a:rPr lang="nl-BE" b="1" dirty="0"/>
              <a:t>tekst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Annotaties -&gt; maken gebruik van de configuratie tools, per foto gaan bepalen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Controle -&gt; labels reviewen en al dan niet goedkeuren, hoeveelheid foto’s per dag, hoeveelheid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Automatisatie -&gt; machine </a:t>
            </a:r>
            <a:r>
              <a:rPr lang="nl-BE" b="0" dirty="0" err="1"/>
              <a:t>learning</a:t>
            </a:r>
            <a:r>
              <a:rPr lang="nl-BE" b="0" dirty="0"/>
              <a:t>-model importeren om foto’s te labelen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Exporteren -&gt; verschillende formaten zoals, JSON, </a:t>
            </a:r>
            <a:r>
              <a:rPr lang="nl-BE" b="1" dirty="0"/>
              <a:t>COCO format</a:t>
            </a:r>
            <a:r>
              <a:rPr lang="nl-BE" b="0" dirty="0"/>
              <a:t>, … naar </a:t>
            </a:r>
            <a:r>
              <a:rPr lang="nl-BE" b="0" dirty="0" err="1"/>
              <a:t>Edge</a:t>
            </a:r>
            <a:r>
              <a:rPr lang="nl-BE" b="0" dirty="0"/>
              <a:t> Impulse</a:t>
            </a:r>
            <a:endParaRPr lang="nl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6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Python </a:t>
            </a:r>
            <a:r>
              <a:rPr lang="nl-BE" dirty="0" err="1"/>
              <a:t>framework</a:t>
            </a:r>
            <a:r>
              <a:rPr lang="nl-BE" dirty="0"/>
              <a:t> -&gt; voornamelijk gebruikt voor data-analyse, </a:t>
            </a:r>
            <a:r>
              <a:rPr lang="nl-BE" dirty="0" err="1"/>
              <a:t>machinelearning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Interactieve webapplicaties -&gt; grafieken, selectie vakken, </a:t>
            </a:r>
            <a:r>
              <a:rPr lang="nl-BE" dirty="0" err="1"/>
              <a:t>sliders</a:t>
            </a:r>
            <a:r>
              <a:rPr lang="nl-B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Snel/ Eenvoudig -&gt; geen kennis nodig van front-end webapplicaties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Gebruik om ons resultaat te presenteren en testen met user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Docker -&gt; dashboard draait op een VM in een </a:t>
            </a:r>
            <a:r>
              <a:rPr lang="nl-BE" dirty="0" err="1"/>
              <a:t>docker</a:t>
            </a:r>
            <a:r>
              <a:rPr lang="nl-BE" dirty="0"/>
              <a:t> container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Dataset -&gt; belangrijk goeie dataset met correcte </a:t>
            </a:r>
            <a:r>
              <a:rPr lang="nl-BE" dirty="0" err="1"/>
              <a:t>labeling</a:t>
            </a:r>
            <a:r>
              <a:rPr lang="nl-BE" dirty="0"/>
              <a:t> </a:t>
            </a:r>
          </a:p>
          <a:p>
            <a:r>
              <a:rPr lang="nl-BE" dirty="0"/>
              <a:t>AI-Model -&gt;</a:t>
            </a:r>
          </a:p>
          <a:p>
            <a:r>
              <a:rPr lang="nl-BE" dirty="0"/>
              <a:t>Deployment -&gt;</a:t>
            </a:r>
          </a:p>
          <a:p>
            <a:r>
              <a:rPr lang="nl-BE" dirty="0"/>
              <a:t>Dashboard -&gt; Dashboard is functioneel en </a:t>
            </a:r>
            <a:r>
              <a:rPr lang="nl-BE"/>
              <a:t>overal beschikbaar</a:t>
            </a:r>
            <a:endParaRPr lang="nl-BE" dirty="0"/>
          </a:p>
          <a:p>
            <a:r>
              <a:rPr lang="nl-BE" dirty="0"/>
              <a:t>3D prints -&gt; prototype, moet nog geoptimaliseerd zijn, air holes, in PLA maat moet PET G / 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AB8C-271C-4EB9-9DF3-95022938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D343-46E5-4A27-A1E6-8BBB40AB3642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C0A5-ECC0-4AC4-8FB8-05E23761195E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3A36-3E6B-40D5-BA37-A7518F51B320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8024-CC53-4B4C-87A7-9E004664A454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4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3A36-0E5E-443B-86A2-376CFF09B5FB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157-FDA0-4D5E-BEFA-C3AF14FA41ED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E331-406B-48FE-9814-4A05A9E22889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37E9-FDA1-43D1-90A5-F19DCC80AD79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F2-732C-4B7D-B6F8-ADE82344E2D6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B560-20C2-4338-BF5F-0486B7E80E4D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37DB-9543-4936-B989-3C091069762A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6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F7EB3-E5E3-49EB-8384-DC13700AED38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fbeelding 6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825B71EF-0D9C-C6A1-B691-0ED813408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84" y="57999"/>
            <a:ext cx="2076794" cy="6230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09AC05-9844-36B3-8F32-3E50CA1E56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4050" y="0"/>
            <a:ext cx="400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4E59E-627A-754A-93DF-3B8C1D744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 dirty="0"/>
              <a:t>Waterkers AI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B0873D-98F2-46F5-2D9C-99255F4F0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nl-BE" dirty="0"/>
              <a:t>Project </a:t>
            </a:r>
            <a:r>
              <a:rPr lang="nl-BE" dirty="0" err="1"/>
              <a:t>Experience</a:t>
            </a:r>
            <a:endParaRPr lang="nl-BE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45840-0F47-61F6-6AA9-2AB18329953D}"/>
              </a:ext>
            </a:extLst>
          </p:cNvPr>
          <p:cNvCxnSpPr>
            <a:cxnSpLocks/>
          </p:cNvCxnSpPr>
          <p:nvPr/>
        </p:nvCxnSpPr>
        <p:spPr>
          <a:xfrm>
            <a:off x="838199" y="4649539"/>
            <a:ext cx="976745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</a:ln>
          <a:effectLst>
            <a:glow rad="635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6E018-0C91-EE2C-26D5-BEA0B062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86B-6E6B-377C-6F6F-75C722F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Dataset &amp; </a:t>
            </a:r>
            <a:r>
              <a:rPr lang="nl-BE" dirty="0" err="1"/>
              <a:t>labeling</a:t>
            </a:r>
            <a:endParaRPr lang="nl-BE" dirty="0"/>
          </a:p>
          <a:p>
            <a:r>
              <a:rPr lang="nl-BE" dirty="0"/>
              <a:t>AI- model</a:t>
            </a:r>
          </a:p>
          <a:p>
            <a:r>
              <a:rPr lang="nl-BE" dirty="0"/>
              <a:t>Deployment</a:t>
            </a:r>
          </a:p>
          <a:p>
            <a:r>
              <a:rPr lang="nl-BE" dirty="0"/>
              <a:t>Dashboard</a:t>
            </a:r>
          </a:p>
          <a:p>
            <a:r>
              <a:rPr lang="nl-BE" dirty="0"/>
              <a:t>3D prints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9FABA-92DD-45E9-85B3-C142B09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7EEE7-CC3D-C39D-C449-9B1715B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731F8B8-0E5F-E7B1-724C-313929261A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0881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E7A4FB7F-EFF3-7443-BDA3-6753BCA7AA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421412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7E8E5563-FAA5-1DB2-3A29-0A4537E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0582C1FD-5990-6500-2A72-2A4D54BE2FB1}"/>
              </a:ext>
            </a:extLst>
          </p:cNvPr>
          <p:cNvSpPr/>
          <p:nvPr/>
        </p:nvSpPr>
        <p:spPr>
          <a:xfrm>
            <a:off x="6463145" y="4116499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9A75431F-1EEA-D1AC-7B58-7D4452AFA4E6}"/>
              </a:ext>
            </a:extLst>
          </p:cNvPr>
          <p:cNvSpPr/>
          <p:nvPr/>
        </p:nvSpPr>
        <p:spPr>
          <a:xfrm>
            <a:off x="6463145" y="297134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9060662-1071-9792-8824-0C1D7528A443}"/>
              </a:ext>
            </a:extLst>
          </p:cNvPr>
          <p:cNvSpPr/>
          <p:nvPr/>
        </p:nvSpPr>
        <p:spPr>
          <a:xfrm>
            <a:off x="6463145" y="1825625"/>
            <a:ext cx="5181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3" name="Rechthoek 12" descr="Document">
            <a:extLst>
              <a:ext uri="{FF2B5EF4-FFF2-40B4-BE49-F238E27FC236}">
                <a16:creationId xmlns:a16="http://schemas.microsoft.com/office/drawing/2014/main" id="{B2137EC0-FD21-7ED8-A00F-773DE63FC23C}"/>
              </a:ext>
            </a:extLst>
          </p:cNvPr>
          <p:cNvSpPr/>
          <p:nvPr/>
        </p:nvSpPr>
        <p:spPr>
          <a:xfrm>
            <a:off x="6758690" y="4322444"/>
            <a:ext cx="503420" cy="503420"/>
          </a:xfrm>
          <a:prstGeom prst="rect">
            <a:avLst/>
          </a:prstGeom>
          <a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4" name="Rechthoek 13" descr="Document">
            <a:extLst>
              <a:ext uri="{FF2B5EF4-FFF2-40B4-BE49-F238E27FC236}">
                <a16:creationId xmlns:a16="http://schemas.microsoft.com/office/drawing/2014/main" id="{9327D10C-FD48-D7CA-83B1-736C62324089}"/>
              </a:ext>
            </a:extLst>
          </p:cNvPr>
          <p:cNvSpPr/>
          <p:nvPr/>
        </p:nvSpPr>
        <p:spPr>
          <a:xfrm>
            <a:off x="6751763" y="3177290"/>
            <a:ext cx="503420" cy="503420"/>
          </a:xfrm>
          <a:prstGeom prst="rect">
            <a:avLst/>
          </a:prstGeom>
          <a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 dirty="0"/>
          </a:p>
        </p:txBody>
      </p:sp>
      <p:sp>
        <p:nvSpPr>
          <p:cNvPr id="15" name="Rechthoek 14" descr="Document">
            <a:extLst>
              <a:ext uri="{FF2B5EF4-FFF2-40B4-BE49-F238E27FC236}">
                <a16:creationId xmlns:a16="http://schemas.microsoft.com/office/drawing/2014/main" id="{E64F27E0-9EBB-E6AC-9368-DAE69D2A9B0A}"/>
              </a:ext>
            </a:extLst>
          </p:cNvPr>
          <p:cNvSpPr/>
          <p:nvPr/>
        </p:nvSpPr>
        <p:spPr>
          <a:xfrm>
            <a:off x="6751763" y="2022825"/>
            <a:ext cx="503420" cy="503420"/>
          </a:xfrm>
          <a:prstGeom prst="rect">
            <a:avLst/>
          </a:prstGeom>
          <a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DC5F472-F59F-3280-0FED-704F2CCD4591}"/>
              </a:ext>
            </a:extLst>
          </p:cNvPr>
          <p:cNvSpPr txBox="1"/>
          <p:nvPr/>
        </p:nvSpPr>
        <p:spPr>
          <a:xfrm>
            <a:off x="7543801" y="3203343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Dasboard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83A1E98-61DF-3650-8812-DA009A62870F}"/>
              </a:ext>
            </a:extLst>
          </p:cNvPr>
          <p:cNvSpPr txBox="1"/>
          <p:nvPr/>
        </p:nvSpPr>
        <p:spPr>
          <a:xfrm>
            <a:off x="7553055" y="4358710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Conclusie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81CCD44-2078-2604-F0BC-BA1D0B0D79BD}"/>
              </a:ext>
            </a:extLst>
          </p:cNvPr>
          <p:cNvSpPr txBox="1"/>
          <p:nvPr/>
        </p:nvSpPr>
        <p:spPr>
          <a:xfrm>
            <a:off x="7543801" y="2067836"/>
            <a:ext cx="392543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BE" sz="22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8086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73A0-0591-B683-1A25-21E6DA8D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Opdracht</a:t>
            </a:r>
            <a:endParaRPr lang="en-BE" sz="4400" dirty="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86E505E0-6D4B-44AD-538C-A415A341F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208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F07C59-A229-3D0F-6D4F-C539BBC7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sz="2400" dirty="0"/>
              <a:t>Ontwikkel een AI- systeem dat de groei van waterkers monitort, integreer dit op een </a:t>
            </a:r>
            <a:r>
              <a:rPr lang="nl-BE" sz="2400" dirty="0" err="1"/>
              <a:t>embedded</a:t>
            </a:r>
            <a:r>
              <a:rPr lang="nl-BE" sz="2400" dirty="0"/>
              <a:t> device</a:t>
            </a:r>
          </a:p>
          <a:p>
            <a:endParaRPr lang="nl-BE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8C08E45E-5DBE-E0A3-5DEE-08FD360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ACFB-5CA2-9967-5886-6F81821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Opbouwen</a:t>
            </a:r>
            <a:r>
              <a:rPr lang="en-US" sz="4000" dirty="0"/>
              <a:t> dataset</a:t>
            </a:r>
          </a:p>
        </p:txBody>
      </p:sp>
      <p:pic>
        <p:nvPicPr>
          <p:cNvPr id="6" name="Tijdelijke aanduiding voor inhoud 5" descr="Afbeelding met kamerplant, plant, bloempot, kruid&#10;&#10;Automatisch gegenereerde beschrijving">
            <a:extLst>
              <a:ext uri="{FF2B5EF4-FFF2-40B4-BE49-F238E27FC236}">
                <a16:creationId xmlns:a16="http://schemas.microsoft.com/office/drawing/2014/main" id="{92CC7A77-0F33-0CB8-491B-A4BA4D0A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4" r="15034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6607-CF9E-C988-E7AA-2B2086F2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Frequentie</a:t>
            </a:r>
            <a:r>
              <a:rPr lang="en-US" sz="1800" dirty="0"/>
              <a:t> </a:t>
            </a:r>
            <a:r>
              <a:rPr lang="en-US" sz="1800" dirty="0" err="1"/>
              <a:t>foto’s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Camera – </a:t>
            </a:r>
            <a:r>
              <a:rPr lang="en-US" sz="1800" dirty="0" err="1"/>
              <a:t>instellingen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Belichting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Achtergrond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Kwaliteit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Logboek</a:t>
            </a:r>
            <a:r>
              <a:rPr lang="en-US" sz="1800" dirty="0"/>
              <a:t> / </a:t>
            </a:r>
            <a:r>
              <a:rPr lang="en-US" sz="1800" dirty="0" err="1"/>
              <a:t>bestandsorganitatie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Variatie</a:t>
            </a:r>
            <a:r>
              <a:rPr lang="en-US" sz="1800" dirty="0"/>
              <a:t> 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4B8129-D7DD-D652-EFF1-188814A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6D1B3-461C-83B2-65F9-4E4411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 err="1">
                <a:latin typeface="+mn-lt"/>
              </a:rPr>
              <a:t>Labelbox</a:t>
            </a:r>
            <a:endParaRPr lang="nl-BE" sz="4000" dirty="0">
              <a:latin typeface="+mn-lt"/>
            </a:endParaRPr>
          </a:p>
        </p:txBody>
      </p:sp>
      <p:pic>
        <p:nvPicPr>
          <p:cNvPr id="21" name="Tijdelijke aanduiding voor inhoud 20" descr="Afbeelding met Heteluchtballon, tekst, schermopname, ballon">
            <a:extLst>
              <a:ext uri="{FF2B5EF4-FFF2-40B4-BE49-F238E27FC236}">
                <a16:creationId xmlns:a16="http://schemas.microsoft.com/office/drawing/2014/main" id="{B47FEC83-A15D-D79E-0E4F-8DEDD8BF4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t="2" r="-427" b="16242"/>
          <a:stretch/>
        </p:blipFill>
        <p:spPr>
          <a:xfrm>
            <a:off x="5180012" y="939194"/>
            <a:ext cx="6172200" cy="3024000"/>
          </a:xfrm>
          <a:effectLst>
            <a:reflection blurRad="38100" stA="60000" endPos="64000" dir="5400000" sy="-100000" algn="bl" rotWithShape="0"/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909939-D208-9237-0B7F-042F9474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Uploaden foto’s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Configuratie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Annotaties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Automatisatie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/>
              <a:t>Exporteren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F292F5-0B33-8222-00AD-0900B204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770C-07D4-148C-366A-261F616A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</a:t>
            </a:r>
            <a:endParaRPr lang="en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FB6C0-0F1C-2E34-AC07-0CAF86C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31462B9-33EE-FDE6-790F-B9F90AEC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35224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6582B34-D967-1F82-9C89-38C40BAC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10" y="1864131"/>
            <a:ext cx="2730627" cy="136531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602BD7-C796-2509-814C-0F743F6D2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9" r="72723"/>
          <a:stretch/>
        </p:blipFill>
        <p:spPr bwMode="auto">
          <a:xfrm>
            <a:off x="7902423" y="3809311"/>
            <a:ext cx="2524334" cy="9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763BD01-081A-5B4D-59C3-520ECF8CC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4838"/>
            <a:ext cx="30067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Project </a:t>
            </a:r>
            <a:r>
              <a:rPr lang="nl-BE" altLang="en-BE" dirty="0"/>
              <a:t>voorbereiding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Impulse </a:t>
            </a:r>
            <a:r>
              <a:rPr lang="nl-BE" altLang="en-BE" dirty="0"/>
              <a:t>ontwerpen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Training </a:t>
            </a:r>
            <a:r>
              <a:rPr lang="nl-BE" altLang="en-BE" dirty="0"/>
              <a:t>en validatie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en-BE" dirty="0"/>
              <a:t>  </a:t>
            </a:r>
            <a:r>
              <a:rPr lang="en-BE" altLang="en-BE" dirty="0"/>
              <a:t>Model </a:t>
            </a:r>
            <a:r>
              <a:rPr lang="nl-BE" altLang="en-BE" dirty="0"/>
              <a:t>optimalisatie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BE" altLang="en-BE" dirty="0"/>
          </a:p>
        </p:txBody>
      </p:sp>
    </p:spTree>
    <p:extLst>
      <p:ext uri="{BB962C8B-B14F-4D97-AF65-F5344CB8AC3E}">
        <p14:creationId xmlns:p14="http://schemas.microsoft.com/office/powerpoint/2010/main" val="5040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FCE9D-C50E-516E-9037-0B28E6A7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Testen/evalueren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6DC8F7-3CA9-B560-3157-66662394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7C6436E-4281-1D29-79C3-E7B44AA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2" y="862586"/>
            <a:ext cx="3955138" cy="2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B90888-E13E-1A72-6061-9B3505C1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91" y="3078703"/>
            <a:ext cx="4131013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50128BB-C80D-8F49-F549-E1D251BE2440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BE" sz="1800" dirty="0"/>
              <a:t>Model vergelijken</a:t>
            </a:r>
          </a:p>
          <a:p>
            <a:pPr marL="285750" indent="-285750"/>
            <a:endParaRPr lang="nl-BE" sz="1800" dirty="0"/>
          </a:p>
          <a:p>
            <a:pPr marL="285750" indent="-285750"/>
            <a:r>
              <a:rPr lang="nl-BE" sz="1800" dirty="0" err="1"/>
              <a:t>Accuracy</a:t>
            </a:r>
            <a:r>
              <a:rPr lang="nl-BE" sz="1800" dirty="0"/>
              <a:t>/</a:t>
            </a:r>
            <a:r>
              <a:rPr lang="nl-BE" sz="1800" dirty="0" err="1"/>
              <a:t>epoch</a:t>
            </a:r>
            <a:endParaRPr lang="nl-BE" sz="1800" dirty="0"/>
          </a:p>
          <a:p>
            <a:pPr marL="285750" indent="-285750"/>
            <a:endParaRPr lang="nl-BE" sz="1800" dirty="0"/>
          </a:p>
          <a:p>
            <a:pPr marL="285750" indent="-285750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4277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845E0-4A59-3DB8-7F5E-19406F31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FD41B-AB6A-07B8-DD2E-3CF9F7F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</a:t>
            </a:r>
          </a:p>
          <a:p>
            <a:r>
              <a:rPr lang="nl-BE" dirty="0"/>
              <a:t>Edge Impulse CLI</a:t>
            </a:r>
            <a:endParaRPr lang="en-US" dirty="0"/>
          </a:p>
          <a:p>
            <a:r>
              <a:rPr lang="en-US" dirty="0" err="1"/>
              <a:t>Lokaal</a:t>
            </a:r>
            <a:endParaRPr lang="en-US" dirty="0"/>
          </a:p>
          <a:p>
            <a:r>
              <a:rPr lang="en-US" dirty="0"/>
              <a:t>AARCH64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1751E-62C5-274C-3D2D-4F48C2C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raspberry pi&quot; Icon - Download for free – Iconduck">
            <a:extLst>
              <a:ext uri="{FF2B5EF4-FFF2-40B4-BE49-F238E27FC236}">
                <a16:creationId xmlns:a16="http://schemas.microsoft.com/office/drawing/2014/main" id="{4C5AE72F-4122-83BC-858A-CBD384C9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32" y="1646238"/>
            <a:ext cx="1138947" cy="113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aspberry pi&quot; Icon - Download for free – Iconduck">
            <a:extLst>
              <a:ext uri="{FF2B5EF4-FFF2-40B4-BE49-F238E27FC236}">
                <a16:creationId xmlns:a16="http://schemas.microsoft.com/office/drawing/2014/main" id="{C94B248F-9AE5-7155-0AD5-DC49CC03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31" y="3636913"/>
            <a:ext cx="1138947" cy="113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9989FA3-EF2B-6665-9559-78FE811FF795}"/>
              </a:ext>
            </a:extLst>
          </p:cNvPr>
          <p:cNvSpPr/>
          <p:nvPr/>
        </p:nvSpPr>
        <p:spPr>
          <a:xfrm>
            <a:off x="6652799" y="1891907"/>
            <a:ext cx="1022213" cy="7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83AE3D-FD3E-5576-E236-B9E1A2FB54BE}"/>
              </a:ext>
            </a:extLst>
          </p:cNvPr>
          <p:cNvSpPr/>
          <p:nvPr/>
        </p:nvSpPr>
        <p:spPr>
          <a:xfrm>
            <a:off x="6652799" y="3926744"/>
            <a:ext cx="1022213" cy="7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28" name="Picture 4" descr="Free File SVG, PNG Icon, Symbol. Download Image.">
            <a:extLst>
              <a:ext uri="{FF2B5EF4-FFF2-40B4-BE49-F238E27FC236}">
                <a16:creationId xmlns:a16="http://schemas.microsoft.com/office/drawing/2014/main" id="{1DDE27C1-B817-C307-9267-8D716326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433" y="3712769"/>
            <a:ext cx="1145257" cy="11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ge Impulse · GitHub">
            <a:extLst>
              <a:ext uri="{FF2B5EF4-FFF2-40B4-BE49-F238E27FC236}">
                <a16:creationId xmlns:a16="http://schemas.microsoft.com/office/drawing/2014/main" id="{E6B8A94D-A75D-C479-7D55-A3F3FAC8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69" y="1379814"/>
            <a:ext cx="1752985" cy="175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8D146AE-8223-6864-DB9D-42C940458759}"/>
              </a:ext>
            </a:extLst>
          </p:cNvPr>
          <p:cNvSpPr/>
          <p:nvPr/>
        </p:nvSpPr>
        <p:spPr>
          <a:xfrm>
            <a:off x="9305111" y="1910975"/>
            <a:ext cx="1022213" cy="7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E12C8-AD0F-6360-D3C3-73B07BBEA985}"/>
              </a:ext>
            </a:extLst>
          </p:cNvPr>
          <p:cNvSpPr/>
          <p:nvPr/>
        </p:nvSpPr>
        <p:spPr>
          <a:xfrm>
            <a:off x="9305111" y="3926081"/>
            <a:ext cx="1022213" cy="7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32" name="Picture 8" descr="Watercress - Free food and restaurant icons">
            <a:extLst>
              <a:ext uri="{FF2B5EF4-FFF2-40B4-BE49-F238E27FC236}">
                <a16:creationId xmlns:a16="http://schemas.microsoft.com/office/drawing/2014/main" id="{93B8E362-E8E6-EE17-6990-9AC8DEF1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324" y="1463248"/>
            <a:ext cx="1504925" cy="15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cress - Free food and restaurant icons">
            <a:extLst>
              <a:ext uri="{FF2B5EF4-FFF2-40B4-BE49-F238E27FC236}">
                <a16:creationId xmlns:a16="http://schemas.microsoft.com/office/drawing/2014/main" id="{94727EFE-0229-927C-8A46-1DFA352C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324" y="3453923"/>
            <a:ext cx="1504925" cy="15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2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64D2-C70F-C03B-187F-FFFFF05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nl-BE" sz="3200" dirty="0" err="1"/>
              <a:t>Streamlit</a:t>
            </a:r>
            <a:r>
              <a:rPr lang="nl-BE" sz="3200" dirty="0"/>
              <a:t> Dashboard</a:t>
            </a:r>
            <a:endParaRPr lang="en-BE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9BDCED-5C24-899F-6FAF-65568BD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nl-BE" sz="2000" dirty="0"/>
              <a:t>Python </a:t>
            </a:r>
            <a:r>
              <a:rPr lang="nl-BE" sz="2000" dirty="0" err="1"/>
              <a:t>framework</a:t>
            </a:r>
            <a:endParaRPr lang="nl-BE" sz="2000" dirty="0"/>
          </a:p>
          <a:p>
            <a:r>
              <a:rPr lang="nl-BE" sz="2000" dirty="0"/>
              <a:t>Interactieve webapplicaties</a:t>
            </a:r>
          </a:p>
          <a:p>
            <a:r>
              <a:rPr lang="nl-BE" sz="2000" dirty="0"/>
              <a:t>Eenvoudig</a:t>
            </a:r>
          </a:p>
          <a:p>
            <a:r>
              <a:rPr lang="nl-BE" sz="2000" dirty="0"/>
              <a:t>Snel</a:t>
            </a:r>
          </a:p>
          <a:p>
            <a:r>
              <a:rPr lang="nl-BE" sz="2000" dirty="0"/>
              <a:t>Docker</a:t>
            </a:r>
          </a:p>
          <a:p>
            <a:endParaRPr lang="en-BE" sz="20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BEB3CF-BB38-9E7B-34D1-71F90D8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roject">
            <a:hlinkClick r:id="" action="ppaction://media"/>
            <a:extLst>
              <a:ext uri="{FF2B5EF4-FFF2-40B4-BE49-F238E27FC236}">
                <a16:creationId xmlns:a16="http://schemas.microsoft.com/office/drawing/2014/main" id="{E36ADC7F-E26F-A202-4DB8-F0BF3A6B7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9040" b="9258"/>
          <a:stretch/>
        </p:blipFill>
        <p:spPr>
          <a:xfrm>
            <a:off x="666949" y="1908000"/>
            <a:ext cx="70500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Kantoorth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130799-62b9-4228-99a7-aa2c3adf5d0f">
      <Terms xmlns="http://schemas.microsoft.com/office/infopath/2007/PartnerControls"/>
    </lcf76f155ced4ddcb4097134ff3c332f>
    <TaxCatchAll xmlns="85c5b704-6165-4cae-8c2b-d1333ed995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88334205745E4C8CEB2F1D33C244B8" ma:contentTypeVersion="15" ma:contentTypeDescription="Create a new document." ma:contentTypeScope="" ma:versionID="a5b1253eac3aa79e03fd45f13c46b9fe">
  <xsd:schema xmlns:xsd="http://www.w3.org/2001/XMLSchema" xmlns:xs="http://www.w3.org/2001/XMLSchema" xmlns:p="http://schemas.microsoft.com/office/2006/metadata/properties" xmlns:ns2="72130799-62b9-4228-99a7-aa2c3adf5d0f" xmlns:ns3="85c5b704-6165-4cae-8c2b-d1333ed995a2" targetNamespace="http://schemas.microsoft.com/office/2006/metadata/properties" ma:root="true" ma:fieldsID="b882c1830e695ab3219e60aeb3780043" ns2:_="" ns3:_="">
    <xsd:import namespace="72130799-62b9-4228-99a7-aa2c3adf5d0f"/>
    <xsd:import namespace="85c5b704-6165-4cae-8c2b-d1333ed99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30799-62b9-4228-99a7-aa2c3adf5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b704-6165-4cae-8c2b-d1333ed995a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f689794-d83f-4357-8bec-32e8280b5ddc}" ma:internalName="TaxCatchAll" ma:showField="CatchAllData" ma:web="85c5b704-6165-4cae-8c2b-d1333ed995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9095-F6A7-4598-BDCD-A548BB78D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31DEB-7418-478E-859C-1AE282E78535}">
  <ds:schemaRefs>
    <ds:schemaRef ds:uri="72130799-62b9-4228-99a7-aa2c3adf5d0f"/>
    <ds:schemaRef ds:uri="85c5b704-6165-4cae-8c2b-d1333ed99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D04E10-A559-4FBE-8F0B-26CEF7EC1A07}">
  <ds:schemaRefs>
    <ds:schemaRef ds:uri="72130799-62b9-4228-99a7-aa2c3adf5d0f"/>
    <ds:schemaRef ds:uri="85c5b704-6165-4cae-8c2b-d1333ed99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</TotalTime>
  <Words>351</Words>
  <Application>Microsoft Office PowerPoint</Application>
  <PresentationFormat>Widescreen</PresentationFormat>
  <Paragraphs>101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Waterkers AI</vt:lpstr>
      <vt:lpstr>Inhoud</vt:lpstr>
      <vt:lpstr>Opdracht</vt:lpstr>
      <vt:lpstr>Opbouwen dataset</vt:lpstr>
      <vt:lpstr>Labelbox</vt:lpstr>
      <vt:lpstr>Training</vt:lpstr>
      <vt:lpstr>Testen/evalueren</vt:lpstr>
      <vt:lpstr>Deployment</vt:lpstr>
      <vt:lpstr>Streamlit Dashboard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– Machine Vision for Quality Control</dc:title>
  <dc:creator>Matthias De Ryck</dc:creator>
  <cp:lastModifiedBy>Lennart Fonteyne</cp:lastModifiedBy>
  <cp:revision>35</cp:revision>
  <dcterms:created xsi:type="dcterms:W3CDTF">2022-09-14T09:37:15Z</dcterms:created>
  <dcterms:modified xsi:type="dcterms:W3CDTF">2024-12-19T04:07:47Z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0x0101001188334205745E4C8CEB2F1D33C244B8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